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ob Boon" initials="JB" lastIdx="2" clrIdx="0">
    <p:extLst>
      <p:ext uri="{19B8F6BF-5375-455C-9EA6-DF929625EA0E}">
        <p15:presenceInfo xmlns:p15="http://schemas.microsoft.com/office/powerpoint/2012/main" userId="0509808493589f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E66B9-340E-4C6B-A2D4-4F71DE8C3A25}" v="2" dt="2021-10-26T12:02:45.123"/>
    <p1510:client id="{FC891EA6-0629-4DB7-8017-7FA0E2E2CACD}" v="9" dt="2021-10-26T12:00:27.6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nthony Emmerson" userId="S::ksh1087@autuni.ac.nz::e8b6e503-f47a-4a03-8708-b548f5336aee" providerId="AD" clId="Web-{F841C920-80C9-4761-8ABE-8C60E899DE23}"/>
    <pc:docChg chg="modSld">
      <pc:chgData name="Michael Anthony Emmerson" userId="S::ksh1087@autuni.ac.nz::e8b6e503-f47a-4a03-8708-b548f5336aee" providerId="AD" clId="Web-{F841C920-80C9-4761-8ABE-8C60E899DE23}" dt="2021-10-07T02:48:32.380" v="11" actId="1076"/>
      <pc:docMkLst>
        <pc:docMk/>
      </pc:docMkLst>
      <pc:sldChg chg="addSp delSp modSp">
        <pc:chgData name="Michael Anthony Emmerson" userId="S::ksh1087@autuni.ac.nz::e8b6e503-f47a-4a03-8708-b548f5336aee" providerId="AD" clId="Web-{F841C920-80C9-4761-8ABE-8C60E899DE23}" dt="2021-10-07T02:48:32.380" v="11" actId="1076"/>
        <pc:sldMkLst>
          <pc:docMk/>
          <pc:sldMk cId="1390928298" sldId="257"/>
        </pc:sldMkLst>
        <pc:spChg chg="add del mod">
          <ac:chgData name="Michael Anthony Emmerson" userId="S::ksh1087@autuni.ac.nz::e8b6e503-f47a-4a03-8708-b548f5336aee" providerId="AD" clId="Web-{F841C920-80C9-4761-8ABE-8C60E899DE23}" dt="2021-10-07T02:48:28.708" v="8" actId="1076"/>
          <ac:spMkLst>
            <pc:docMk/>
            <pc:sldMk cId="1390928298" sldId="257"/>
            <ac:spMk id="2" creationId="{ED6D66D5-49CE-4C29-A693-23C75DD7127F}"/>
          </ac:spMkLst>
        </pc:spChg>
        <pc:spChg chg="add del">
          <ac:chgData name="Michael Anthony Emmerson" userId="S::ksh1087@autuni.ac.nz::e8b6e503-f47a-4a03-8708-b548f5336aee" providerId="AD" clId="Web-{F841C920-80C9-4761-8ABE-8C60E899DE23}" dt="2021-10-07T02:48:26.614" v="6"/>
          <ac:spMkLst>
            <pc:docMk/>
            <pc:sldMk cId="1390928298" sldId="257"/>
            <ac:spMk id="15" creationId="{75C450A7-7288-49FD-8D9F-D675E58BDAD3}"/>
          </ac:spMkLst>
        </pc:spChg>
        <pc:grpChg chg="add del">
          <ac:chgData name="Michael Anthony Emmerson" userId="S::ksh1087@autuni.ac.nz::e8b6e503-f47a-4a03-8708-b548f5336aee" providerId="AD" clId="Web-{F841C920-80C9-4761-8ABE-8C60E899DE23}" dt="2021-10-07T02:48:30.708" v="10"/>
          <ac:grpSpMkLst>
            <pc:docMk/>
            <pc:sldMk cId="1390928298" sldId="257"/>
            <ac:grpSpMk id="7" creationId="{C10E3C54-1CBA-4ED5-A4C3-EC10910FEA8C}"/>
          </ac:grpSpMkLst>
        </pc:grpChg>
        <pc:inkChg chg="add del mod">
          <ac:chgData name="Michael Anthony Emmerson" userId="S::ksh1087@autuni.ac.nz::e8b6e503-f47a-4a03-8708-b548f5336aee" providerId="AD" clId="Web-{F841C920-80C9-4761-8ABE-8C60E899DE23}" dt="2021-10-07T02:48:32.380" v="11" actId="1076"/>
          <ac:inkMkLst>
            <pc:docMk/>
            <pc:sldMk cId="1390928298" sldId="257"/>
            <ac:inkMk id="10" creationId="{4B522994-1726-452A-9BB2-5143B996BF35}"/>
          </ac:inkMkLst>
        </pc:inkChg>
      </pc:sldChg>
    </pc:docChg>
  </pc:docChgLst>
  <pc:docChgLst>
    <pc:chgData name="Michael Anthony Emmerson" userId="S::ksh1087@autuni.ac.nz::e8b6e503-f47a-4a03-8708-b548f5336aee" providerId="AD" clId="Web-{FC891EA6-0629-4DB7-8017-7FA0E2E2CACD}"/>
    <pc:docChg chg="modSld">
      <pc:chgData name="Michael Anthony Emmerson" userId="S::ksh1087@autuni.ac.nz::e8b6e503-f47a-4a03-8708-b548f5336aee" providerId="AD" clId="Web-{FC891EA6-0629-4DB7-8017-7FA0E2E2CACD}" dt="2021-10-26T12:00:27.620" v="8"/>
      <pc:docMkLst>
        <pc:docMk/>
      </pc:docMkLst>
      <pc:sldChg chg="addSp delSp modSp">
        <pc:chgData name="Michael Anthony Emmerson" userId="S::ksh1087@autuni.ac.nz::e8b6e503-f47a-4a03-8708-b548f5336aee" providerId="AD" clId="Web-{FC891EA6-0629-4DB7-8017-7FA0E2E2CACD}" dt="2021-10-26T12:00:27.620" v="8"/>
        <pc:sldMkLst>
          <pc:docMk/>
          <pc:sldMk cId="1390928298" sldId="257"/>
        </pc:sldMkLst>
        <pc:spChg chg="add del">
          <ac:chgData name="Michael Anthony Emmerson" userId="S::ksh1087@autuni.ac.nz::e8b6e503-f47a-4a03-8708-b548f5336aee" providerId="AD" clId="Web-{FC891EA6-0629-4DB7-8017-7FA0E2E2CACD}" dt="2021-10-26T12:00:22.136" v="6"/>
          <ac:spMkLst>
            <pc:docMk/>
            <pc:sldMk cId="1390928298" sldId="257"/>
            <ac:spMk id="3" creationId="{984AFA5B-1A4C-4209-973B-6445CD66E0D2}"/>
          </ac:spMkLst>
        </pc:spChg>
        <pc:spChg chg="add">
          <ac:chgData name="Michael Anthony Emmerson" userId="S::ksh1087@autuni.ac.nz::e8b6e503-f47a-4a03-8708-b548f5336aee" providerId="AD" clId="Web-{FC891EA6-0629-4DB7-8017-7FA0E2E2CACD}" dt="2021-10-26T12:00:27.620" v="8"/>
          <ac:spMkLst>
            <pc:docMk/>
            <pc:sldMk cId="1390928298" sldId="257"/>
            <ac:spMk id="4" creationId="{EC43E42B-9405-46BA-82DB-9660CEA16176}"/>
          </ac:spMkLst>
        </pc:spChg>
        <pc:cxnChg chg="add mod">
          <ac:chgData name="Michael Anthony Emmerson" userId="S::ksh1087@autuni.ac.nz::e8b6e503-f47a-4a03-8708-b548f5336aee" providerId="AD" clId="Web-{FC891EA6-0629-4DB7-8017-7FA0E2E2CACD}" dt="2021-10-26T12:00:22.901" v="7" actId="14100"/>
          <ac:cxnSpMkLst>
            <pc:docMk/>
            <pc:sldMk cId="1390928298" sldId="257"/>
            <ac:cxnSpMk id="2" creationId="{3A939F64-4961-488E-ACF7-ADEE40E7628F}"/>
          </ac:cxnSpMkLst>
        </pc:cxnChg>
        <pc:cxnChg chg="del">
          <ac:chgData name="Michael Anthony Emmerson" userId="S::ksh1087@autuni.ac.nz::e8b6e503-f47a-4a03-8708-b548f5336aee" providerId="AD" clId="Web-{FC891EA6-0629-4DB7-8017-7FA0E2E2CACD}" dt="2021-10-26T12:00:00.901" v="0"/>
          <ac:cxnSpMkLst>
            <pc:docMk/>
            <pc:sldMk cId="1390928298" sldId="257"/>
            <ac:cxnSpMk id="92" creationId="{1D81D914-6E14-4379-A037-28C44EEF4A8B}"/>
          </ac:cxnSpMkLst>
        </pc:cxnChg>
      </pc:sldChg>
    </pc:docChg>
  </pc:docChgLst>
  <pc:docChgLst>
    <pc:chgData name="Michael Anthony Emmerson" userId="e8b6e503-f47a-4a03-8708-b548f5336aee" providerId="ADAL" clId="{D19E66B9-340E-4C6B-A2D4-4F71DE8C3A25}"/>
    <pc:docChg chg="custSel modSld">
      <pc:chgData name="Michael Anthony Emmerson" userId="e8b6e503-f47a-4a03-8708-b548f5336aee" providerId="ADAL" clId="{D19E66B9-340E-4C6B-A2D4-4F71DE8C3A25}" dt="2021-10-26T12:05:26.121" v="88" actId="478"/>
      <pc:docMkLst>
        <pc:docMk/>
      </pc:docMkLst>
      <pc:sldChg chg="addSp delSp modSp mod">
        <pc:chgData name="Michael Anthony Emmerson" userId="e8b6e503-f47a-4a03-8708-b548f5336aee" providerId="ADAL" clId="{D19E66B9-340E-4C6B-A2D4-4F71DE8C3A25}" dt="2021-10-26T12:05:26.121" v="88" actId="478"/>
        <pc:sldMkLst>
          <pc:docMk/>
          <pc:sldMk cId="1390928298" sldId="257"/>
        </pc:sldMkLst>
        <pc:spChg chg="del mod">
          <ac:chgData name="Michael Anthony Emmerson" userId="e8b6e503-f47a-4a03-8708-b548f5336aee" providerId="ADAL" clId="{D19E66B9-340E-4C6B-A2D4-4F71DE8C3A25}" dt="2021-10-26T12:00:51.786" v="4" actId="478"/>
          <ac:spMkLst>
            <pc:docMk/>
            <pc:sldMk cId="1390928298" sldId="257"/>
            <ac:spMk id="4" creationId="{EC43E42B-9405-46BA-82DB-9660CEA16176}"/>
          </ac:spMkLst>
        </pc:spChg>
        <pc:spChg chg="del">
          <ac:chgData name="Michael Anthony Emmerson" userId="e8b6e503-f47a-4a03-8708-b548f5336aee" providerId="ADAL" clId="{D19E66B9-340E-4C6B-A2D4-4F71DE8C3A25}" dt="2021-10-26T12:05:26.121" v="88" actId="478"/>
          <ac:spMkLst>
            <pc:docMk/>
            <pc:sldMk cId="1390928298" sldId="257"/>
            <ac:spMk id="15" creationId="{75C450A7-7288-49FD-8D9F-D675E58BDAD3}"/>
          </ac:spMkLst>
        </pc:spChg>
        <pc:spChg chg="mod">
          <ac:chgData name="Michael Anthony Emmerson" userId="e8b6e503-f47a-4a03-8708-b548f5336aee" providerId="ADAL" clId="{D19E66B9-340E-4C6B-A2D4-4F71DE8C3A25}" dt="2021-10-26T12:01:38.184" v="17" actId="14100"/>
          <ac:spMkLst>
            <pc:docMk/>
            <pc:sldMk cId="1390928298" sldId="257"/>
            <ac:spMk id="43" creationId="{0B08F387-651B-4AF8-9CF7-54AA5237F501}"/>
          </ac:spMkLst>
        </pc:spChg>
        <pc:spChg chg="add mod">
          <ac:chgData name="Michael Anthony Emmerson" userId="e8b6e503-f47a-4a03-8708-b548f5336aee" providerId="ADAL" clId="{D19E66B9-340E-4C6B-A2D4-4F71DE8C3A25}" dt="2021-10-26T12:05:00.811" v="87" actId="20577"/>
          <ac:spMkLst>
            <pc:docMk/>
            <pc:sldMk cId="1390928298" sldId="257"/>
            <ac:spMk id="91" creationId="{1BB97ACC-A907-4AC9-914B-E7159E17B912}"/>
          </ac:spMkLst>
        </pc:spChg>
        <pc:cxnChg chg="mod">
          <ac:chgData name="Michael Anthony Emmerson" userId="e8b6e503-f47a-4a03-8708-b548f5336aee" providerId="ADAL" clId="{D19E66B9-340E-4C6B-A2D4-4F71DE8C3A25}" dt="2021-10-26T12:02:31.406" v="33" actId="14100"/>
          <ac:cxnSpMkLst>
            <pc:docMk/>
            <pc:sldMk cId="1390928298" sldId="257"/>
            <ac:cxnSpMk id="2" creationId="{3A939F64-4961-488E-ACF7-ADEE40E7628F}"/>
          </ac:cxnSpMkLst>
        </pc:cxnChg>
        <pc:cxnChg chg="add mod">
          <ac:chgData name="Michael Anthony Emmerson" userId="e8b6e503-f47a-4a03-8708-b548f5336aee" providerId="ADAL" clId="{D19E66B9-340E-4C6B-A2D4-4F71DE8C3A25}" dt="2021-10-26T12:01:58.027" v="22" actId="1076"/>
          <ac:cxnSpMkLst>
            <pc:docMk/>
            <pc:sldMk cId="1390928298" sldId="257"/>
            <ac:cxnSpMk id="10" creationId="{8143760C-F9FA-4791-9B65-FC91177C69D5}"/>
          </ac:cxnSpMkLst>
        </pc:cxnChg>
        <pc:cxnChg chg="del">
          <ac:chgData name="Michael Anthony Emmerson" userId="e8b6e503-f47a-4a03-8708-b548f5336aee" providerId="ADAL" clId="{D19E66B9-340E-4C6B-A2D4-4F71DE8C3A25}" dt="2021-10-26T12:00:46.918" v="2" actId="478"/>
          <ac:cxnSpMkLst>
            <pc:docMk/>
            <pc:sldMk cId="1390928298" sldId="257"/>
            <ac:cxnSpMk id="13" creationId="{6547D1FB-AF55-4B77-9CC5-499CDD6282E7}"/>
          </ac:cxnSpMkLst>
        </pc:cxnChg>
        <pc:cxnChg chg="add mod">
          <ac:chgData name="Michael Anthony Emmerson" userId="e8b6e503-f47a-4a03-8708-b548f5336aee" providerId="ADAL" clId="{D19E66B9-340E-4C6B-A2D4-4F71DE8C3A25}" dt="2021-10-26T12:02:02.132" v="24" actId="1076"/>
          <ac:cxnSpMkLst>
            <pc:docMk/>
            <pc:sldMk cId="1390928298" sldId="257"/>
            <ac:cxnSpMk id="16" creationId="{F79D968B-9B0B-4829-B4F8-01AEACCAB72B}"/>
          </ac:cxnSpMkLst>
        </pc:cxnChg>
        <pc:cxnChg chg="add mod">
          <ac:chgData name="Michael Anthony Emmerson" userId="e8b6e503-f47a-4a03-8708-b548f5336aee" providerId="ADAL" clId="{D19E66B9-340E-4C6B-A2D4-4F71DE8C3A25}" dt="2021-10-26T12:03:37.664" v="47" actId="1076"/>
          <ac:cxnSpMkLst>
            <pc:docMk/>
            <pc:sldMk cId="1390928298" sldId="257"/>
            <ac:cxnSpMk id="27" creationId="{A805BB27-054C-4292-8EF6-EF561AF90AB3}"/>
          </ac:cxnSpMkLst>
        </pc:cxnChg>
        <pc:cxnChg chg="mod">
          <ac:chgData name="Michael Anthony Emmerson" userId="e8b6e503-f47a-4a03-8708-b548f5336aee" providerId="ADAL" clId="{D19E66B9-340E-4C6B-A2D4-4F71DE8C3A25}" dt="2021-10-26T12:01:59.666" v="23" actId="1076"/>
          <ac:cxnSpMkLst>
            <pc:docMk/>
            <pc:sldMk cId="1390928298" sldId="257"/>
            <ac:cxnSpMk id="82" creationId="{F856224F-8E55-46D4-8976-6F8E90D7852F}"/>
          </ac:cxnSpMkLst>
        </pc:cxnChg>
        <pc:cxnChg chg="add mod">
          <ac:chgData name="Michael Anthony Emmerson" userId="e8b6e503-f47a-4a03-8708-b548f5336aee" providerId="ADAL" clId="{D19E66B9-340E-4C6B-A2D4-4F71DE8C3A25}" dt="2021-10-26T12:02:25.876" v="32" actId="14100"/>
          <ac:cxnSpMkLst>
            <pc:docMk/>
            <pc:sldMk cId="1390928298" sldId="257"/>
            <ac:cxnSpMk id="83" creationId="{E86088D1-64EC-4CE7-881A-A1BDC5240DE9}"/>
          </ac:cxnSpMkLst>
        </pc:cxnChg>
        <pc:cxnChg chg="mod">
          <ac:chgData name="Michael Anthony Emmerson" userId="e8b6e503-f47a-4a03-8708-b548f5336aee" providerId="ADAL" clId="{D19E66B9-340E-4C6B-A2D4-4F71DE8C3A25}" dt="2021-10-26T12:01:55.778" v="21" actId="14100"/>
          <ac:cxnSpMkLst>
            <pc:docMk/>
            <pc:sldMk cId="1390928298" sldId="257"/>
            <ac:cxnSpMk id="84" creationId="{5342C616-AEF0-4234-905B-F02D539D011A}"/>
          </ac:cxnSpMkLst>
        </pc:cxnChg>
        <pc:cxnChg chg="mod">
          <ac:chgData name="Michael Anthony Emmerson" userId="e8b6e503-f47a-4a03-8708-b548f5336aee" providerId="ADAL" clId="{D19E66B9-340E-4C6B-A2D4-4F71DE8C3A25}" dt="2021-10-26T12:02:04.266" v="25" actId="1076"/>
          <ac:cxnSpMkLst>
            <pc:docMk/>
            <pc:sldMk cId="1390928298" sldId="257"/>
            <ac:cxnSpMk id="87" creationId="{AB91F56E-A1F6-4677-9B01-101FC345EBD7}"/>
          </ac:cxnSpMkLst>
        </pc:cxnChg>
        <pc:cxnChg chg="del">
          <ac:chgData name="Michael Anthony Emmerson" userId="e8b6e503-f47a-4a03-8708-b548f5336aee" providerId="ADAL" clId="{D19E66B9-340E-4C6B-A2D4-4F71DE8C3A25}" dt="2021-10-26T12:00:54.076" v="5" actId="478"/>
          <ac:cxnSpMkLst>
            <pc:docMk/>
            <pc:sldMk cId="1390928298" sldId="257"/>
            <ac:cxnSpMk id="95" creationId="{09B1FEC3-4716-464F-B99A-91936D9E06A5}"/>
          </ac:cxnSpMkLst>
        </pc:cxnChg>
      </pc:sldChg>
    </pc:docChg>
  </pc:docChgLst>
  <pc:docChgLst>
    <pc:chgData name="Michael Anthony Emmerson" userId="S::ksh1087@autuni.ac.nz::e8b6e503-f47a-4a03-8708-b548f5336aee" providerId="AD" clId="Web-{CAB20ADC-602A-40A9-BB6F-1D9DDD1E6FBB}"/>
    <pc:docChg chg="modSld">
      <pc:chgData name="Michael Anthony Emmerson" userId="S::ksh1087@autuni.ac.nz::e8b6e503-f47a-4a03-8708-b548f5336aee" providerId="AD" clId="Web-{CAB20ADC-602A-40A9-BB6F-1D9DDD1E6FBB}" dt="2021-10-07T03:18:19.806" v="150"/>
      <pc:docMkLst>
        <pc:docMk/>
      </pc:docMkLst>
      <pc:sldChg chg="addSp delSp modSp">
        <pc:chgData name="Michael Anthony Emmerson" userId="S::ksh1087@autuni.ac.nz::e8b6e503-f47a-4a03-8708-b548f5336aee" providerId="AD" clId="Web-{CAB20ADC-602A-40A9-BB6F-1D9DDD1E6FBB}" dt="2021-10-07T03:18:19.806" v="150"/>
        <pc:sldMkLst>
          <pc:docMk/>
          <pc:sldMk cId="1390928298" sldId="257"/>
        </pc:sldMkLst>
        <pc:spChg chg="del">
          <ac:chgData name="Michael Anthony Emmerson" userId="S::ksh1087@autuni.ac.nz::e8b6e503-f47a-4a03-8708-b548f5336aee" providerId="AD" clId="Web-{CAB20ADC-602A-40A9-BB6F-1D9DDD1E6FBB}" dt="2021-10-07T03:16:09.803" v="121"/>
          <ac:spMkLst>
            <pc:docMk/>
            <pc:sldMk cId="1390928298" sldId="257"/>
            <ac:spMk id="2" creationId="{ED6D66D5-49CE-4C29-A693-23C75DD7127F}"/>
          </ac:spMkLst>
        </pc:spChg>
        <pc:spChg chg="add del mod">
          <ac:chgData name="Michael Anthony Emmerson" userId="S::ksh1087@autuni.ac.nz::e8b6e503-f47a-4a03-8708-b548f5336aee" providerId="AD" clId="Web-{CAB20ADC-602A-40A9-BB6F-1D9DDD1E6FBB}" dt="2021-10-07T03:13:18.595" v="83" actId="1076"/>
          <ac:spMkLst>
            <pc:docMk/>
            <pc:sldMk cId="1390928298" sldId="257"/>
            <ac:spMk id="5" creationId="{F78E4356-0AAF-474D-8343-695FD1A8B7A4}"/>
          </ac:spMkLst>
        </pc:spChg>
        <pc:spChg chg="add del mod">
          <ac:chgData name="Michael Anthony Emmerson" userId="S::ksh1087@autuni.ac.nz::e8b6e503-f47a-4a03-8708-b548f5336aee" providerId="AD" clId="Web-{CAB20ADC-602A-40A9-BB6F-1D9DDD1E6FBB}" dt="2021-10-07T03:13:49.315" v="90"/>
          <ac:spMkLst>
            <pc:docMk/>
            <pc:sldMk cId="1390928298" sldId="257"/>
            <ac:spMk id="12" creationId="{22FF59C0-A7E4-48AB-A7FE-49D7A63485D3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8:19.806" v="150"/>
          <ac:spMkLst>
            <pc:docMk/>
            <pc:sldMk cId="1390928298" sldId="257"/>
            <ac:spMk id="15" creationId="{75C450A7-7288-49FD-8D9F-D675E58BDAD3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5:03.832" v="104"/>
          <ac:spMkLst>
            <pc:docMk/>
            <pc:sldMk cId="1390928298" sldId="257"/>
            <ac:spMk id="16" creationId="{E193A674-B0FD-4113-889A-DA9542FA0D67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5:12.692" v="109"/>
          <ac:spMkLst>
            <pc:docMk/>
            <pc:sldMk cId="1390928298" sldId="257"/>
            <ac:spMk id="17" creationId="{8B362EF3-A67F-4B94-A584-233277117CBB}"/>
          </ac:spMkLst>
        </pc:spChg>
        <pc:spChg chg="add del mod">
          <ac:chgData name="Michael Anthony Emmerson" userId="S::ksh1087@autuni.ac.nz::e8b6e503-f47a-4a03-8708-b548f5336aee" providerId="AD" clId="Web-{CAB20ADC-602A-40A9-BB6F-1D9DDD1E6FBB}" dt="2021-10-07T03:15:10.551" v="108"/>
          <ac:spMkLst>
            <pc:docMk/>
            <pc:sldMk cId="1390928298" sldId="257"/>
            <ac:spMk id="18" creationId="{D9AC1816-59BB-4F03-A13B-C70ABE757847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5:16.380" v="111"/>
          <ac:spMkLst>
            <pc:docMk/>
            <pc:sldMk cId="1390928298" sldId="257"/>
            <ac:spMk id="20" creationId="{5A538B0E-0CDD-48A9-8C7F-84568605E01F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5:39.240" v="118"/>
          <ac:spMkLst>
            <pc:docMk/>
            <pc:sldMk cId="1390928298" sldId="257"/>
            <ac:spMk id="21" creationId="{1DBA109A-2E72-4D2A-BC5A-DB2E50655320}"/>
          </ac:spMkLst>
        </pc:spChg>
        <pc:spChg chg="add del mod">
          <ac:chgData name="Michael Anthony Emmerson" userId="S::ksh1087@autuni.ac.nz::e8b6e503-f47a-4a03-8708-b548f5336aee" providerId="AD" clId="Web-{CAB20ADC-602A-40A9-BB6F-1D9DDD1E6FBB}" dt="2021-10-07T03:18:14.353" v="147"/>
          <ac:spMkLst>
            <pc:docMk/>
            <pc:sldMk cId="1390928298" sldId="257"/>
            <ac:spMk id="25" creationId="{643D2AB8-DF73-4944-BCAB-BF700D4EAE4A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8:02.962" v="144"/>
          <ac:spMkLst>
            <pc:docMk/>
            <pc:sldMk cId="1390928298" sldId="257"/>
            <ac:spMk id="26" creationId="{F105AFB0-5CE8-4839-9C0E-5A2B5A7A8566}"/>
          </ac:spMkLst>
        </pc:spChg>
        <pc:spChg chg="add del">
          <ac:chgData name="Michael Anthony Emmerson" userId="S::ksh1087@autuni.ac.nz::e8b6e503-f47a-4a03-8708-b548f5336aee" providerId="AD" clId="Web-{CAB20ADC-602A-40A9-BB6F-1D9DDD1E6FBB}" dt="2021-10-07T03:18:16.822" v="149"/>
          <ac:spMkLst>
            <pc:docMk/>
            <pc:sldMk cId="1390928298" sldId="257"/>
            <ac:spMk id="27" creationId="{650071AC-C8B3-4F9B-9F3D-8ABE1C53F77B}"/>
          </ac:spMkLst>
        </pc:spChg>
        <pc:spChg chg="del">
          <ac:chgData name="Michael Anthony Emmerson" userId="S::ksh1087@autuni.ac.nz::e8b6e503-f47a-4a03-8708-b548f5336aee" providerId="AD" clId="Web-{CAB20ADC-602A-40A9-BB6F-1D9DDD1E6FBB}" dt="2021-10-07T03:09:40.715" v="40"/>
          <ac:spMkLst>
            <pc:docMk/>
            <pc:sldMk cId="1390928298" sldId="257"/>
            <ac:spMk id="41" creationId="{F70A76CE-5222-4FBC-BC4D-76AB2DDAEC2D}"/>
          </ac:spMkLst>
        </pc:spChg>
        <pc:spChg chg="mod">
          <ac:chgData name="Michael Anthony Emmerson" userId="S::ksh1087@autuni.ac.nz::e8b6e503-f47a-4a03-8708-b548f5336aee" providerId="AD" clId="Web-{CAB20ADC-602A-40A9-BB6F-1D9DDD1E6FBB}" dt="2021-10-07T03:10:08.434" v="45" actId="1076"/>
          <ac:spMkLst>
            <pc:docMk/>
            <pc:sldMk cId="1390928298" sldId="257"/>
            <ac:spMk id="43" creationId="{0B08F387-651B-4AF8-9CF7-54AA5237F501}"/>
          </ac:spMkLst>
        </pc:spChg>
        <pc:spChg chg="add mod">
          <ac:chgData name="Michael Anthony Emmerson" userId="S::ksh1087@autuni.ac.nz::e8b6e503-f47a-4a03-8708-b548f5336aee" providerId="AD" clId="Web-{CAB20ADC-602A-40A9-BB6F-1D9DDD1E6FBB}" dt="2021-10-07T03:10:33.060" v="49" actId="1076"/>
          <ac:spMkLst>
            <pc:docMk/>
            <pc:sldMk cId="1390928298" sldId="257"/>
            <ac:spMk id="71" creationId="{590883A3-7F66-40D7-A0BA-FDF15E94B9F5}"/>
          </ac:spMkLst>
        </pc:spChg>
        <pc:spChg chg="add del mod">
          <ac:chgData name="Michael Anthony Emmerson" userId="S::ksh1087@autuni.ac.nz::e8b6e503-f47a-4a03-8708-b548f5336aee" providerId="AD" clId="Web-{CAB20ADC-602A-40A9-BB6F-1D9DDD1E6FBB}" dt="2021-10-07T03:14:22.550" v="99"/>
          <ac:spMkLst>
            <pc:docMk/>
            <pc:sldMk cId="1390928298" sldId="257"/>
            <ac:spMk id="91" creationId="{D29077FA-17E8-4D42-8B4D-125C2D03C3A5}"/>
          </ac:spMkLst>
        </pc:spChg>
        <pc:spChg chg="add mod">
          <ac:chgData name="Michael Anthony Emmerson" userId="S::ksh1087@autuni.ac.nz::e8b6e503-f47a-4a03-8708-b548f5336aee" providerId="AD" clId="Web-{CAB20ADC-602A-40A9-BB6F-1D9DDD1E6FBB}" dt="2021-10-07T03:16:24.428" v="127" actId="20577"/>
          <ac:spMkLst>
            <pc:docMk/>
            <pc:sldMk cId="1390928298" sldId="257"/>
            <ac:spMk id="96" creationId="{39363F37-F710-41BD-B623-A7226AF1ADCE}"/>
          </ac:spMkLst>
        </pc:spChg>
        <pc:grpChg chg="del">
          <ac:chgData name="Michael Anthony Emmerson" userId="S::ksh1087@autuni.ac.nz::e8b6e503-f47a-4a03-8708-b548f5336aee" providerId="AD" clId="Web-{CAB20ADC-602A-40A9-BB6F-1D9DDD1E6FBB}" dt="2021-10-07T03:17:19.930" v="136"/>
          <ac:grpSpMkLst>
            <pc:docMk/>
            <pc:sldMk cId="1390928298" sldId="257"/>
            <ac:grpSpMk id="7" creationId="{C10E3C54-1CBA-4ED5-A4C3-EC10910FEA8C}"/>
          </ac:grpSpMkLst>
        </pc:grpChg>
        <pc:picChg chg="mod">
          <ac:chgData name="Michael Anthony Emmerson" userId="S::ksh1087@autuni.ac.nz::e8b6e503-f47a-4a03-8708-b548f5336aee" providerId="AD" clId="Web-{CAB20ADC-602A-40A9-BB6F-1D9DDD1E6FBB}" dt="2021-10-07T03:15:55.443" v="120" actId="1076"/>
          <ac:picMkLst>
            <pc:docMk/>
            <pc:sldMk cId="1390928298" sldId="257"/>
            <ac:picMk id="73" creationId="{BCBD2FE8-17F6-482E-96E4-97899EEAE271}"/>
          </ac:picMkLst>
        </pc:picChg>
        <pc:inkChg chg="del mod">
          <ac:chgData name="Michael Anthony Emmerson" userId="S::ksh1087@autuni.ac.nz::e8b6e503-f47a-4a03-8708-b548f5336aee" providerId="AD" clId="Web-{CAB20ADC-602A-40A9-BB6F-1D9DDD1E6FBB}" dt="2021-10-07T03:17:24.070" v="138"/>
          <ac:inkMkLst>
            <pc:docMk/>
            <pc:sldMk cId="1390928298" sldId="257"/>
            <ac:inkMk id="10" creationId="{4B522994-1726-452A-9BB2-5143B996BF35}"/>
          </ac:inkMkLst>
        </pc:inkChg>
        <pc:cxnChg chg="add del mod">
          <ac:chgData name="Michael Anthony Emmerson" userId="S::ksh1087@autuni.ac.nz::e8b6e503-f47a-4a03-8708-b548f5336aee" providerId="AD" clId="Web-{CAB20ADC-602A-40A9-BB6F-1D9DDD1E6FBB}" dt="2021-10-07T03:10:48.529" v="52"/>
          <ac:cxnSpMkLst>
            <pc:docMk/>
            <pc:sldMk cId="1390928298" sldId="257"/>
            <ac:cxnSpMk id="3" creationId="{EA1C5D9F-98FC-451E-A90E-619BF856CBFD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2:05.906" v="72" actId="14100"/>
          <ac:cxnSpMkLst>
            <pc:docMk/>
            <pc:sldMk cId="1390928298" sldId="257"/>
            <ac:cxnSpMk id="11" creationId="{D23623A3-8147-49C2-8985-4C253689F571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4:03.003" v="93" actId="14100"/>
          <ac:cxnSpMkLst>
            <pc:docMk/>
            <pc:sldMk cId="1390928298" sldId="257"/>
            <ac:cxnSpMk id="13" creationId="{6547D1FB-AF55-4B77-9CC5-499CDD6282E7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1:39.421" v="67" actId="14100"/>
          <ac:cxnSpMkLst>
            <pc:docMk/>
            <pc:sldMk cId="1390928298" sldId="257"/>
            <ac:cxnSpMk id="82" creationId="{F856224F-8E55-46D4-8976-6F8E90D7852F}"/>
          </ac:cxnSpMkLst>
        </pc:cxnChg>
        <pc:cxnChg chg="add del mod">
          <ac:chgData name="Michael Anthony Emmerson" userId="S::ksh1087@autuni.ac.nz::e8b6e503-f47a-4a03-8708-b548f5336aee" providerId="AD" clId="Web-{CAB20ADC-602A-40A9-BB6F-1D9DDD1E6FBB}" dt="2021-10-07T03:15:18.708" v="113"/>
          <ac:cxnSpMkLst>
            <pc:docMk/>
            <pc:sldMk cId="1390928298" sldId="257"/>
            <ac:cxnSpMk id="83" creationId="{E3D56375-1883-4DCC-AFFB-69F0C3E548B3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2:27.938" v="75" actId="14100"/>
          <ac:cxnSpMkLst>
            <pc:docMk/>
            <pc:sldMk cId="1390928298" sldId="257"/>
            <ac:cxnSpMk id="84" creationId="{5342C616-AEF0-4234-905B-F02D539D011A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3:22.939" v="85" actId="14100"/>
          <ac:cxnSpMkLst>
            <pc:docMk/>
            <pc:sldMk cId="1390928298" sldId="257"/>
            <ac:cxnSpMk id="87" creationId="{AB91F56E-A1F6-4677-9B01-101FC345EBD7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4:32.457" v="102" actId="14100"/>
          <ac:cxnSpMkLst>
            <pc:docMk/>
            <pc:sldMk cId="1390928298" sldId="257"/>
            <ac:cxnSpMk id="92" creationId="{1D81D914-6E14-4379-A037-28C44EEF4A8B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5:25.380" v="116" actId="14100"/>
          <ac:cxnSpMkLst>
            <pc:docMk/>
            <pc:sldMk cId="1390928298" sldId="257"/>
            <ac:cxnSpMk id="95" creationId="{09B1FEC3-4716-464F-B99A-91936D9E06A5}"/>
          </ac:cxnSpMkLst>
        </pc:cxnChg>
        <pc:cxnChg chg="add mod">
          <ac:chgData name="Michael Anthony Emmerson" userId="S::ksh1087@autuni.ac.nz::e8b6e503-f47a-4a03-8708-b548f5336aee" providerId="AD" clId="Web-{CAB20ADC-602A-40A9-BB6F-1D9DDD1E6FBB}" dt="2021-10-07T03:17:01.257" v="135" actId="14100"/>
          <ac:cxnSpMkLst>
            <pc:docMk/>
            <pc:sldMk cId="1390928298" sldId="257"/>
            <ac:cxnSpMk id="97" creationId="{41B61C53-3FEA-4D06-A875-FE2AD800FFDA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5-13T03:27:51.451"/>
    </inkml:context>
    <inkml:brush xml:id="br0">
      <inkml:brushProperty name="width" value="0.025" units="cm"/>
      <inkml:brushProperty name="height" value="0.025" units="cm"/>
      <inkml:brushProperty name="color" value="#004F8B"/>
    </inkml:brush>
  </inkml:definitions>
  <inkml:trace contextRef="#ctx0" brushRef="#br0">21 36 920 0 0,'-4'1'168'0'0,"3"-1"10"0"0,1 0 1 0 0,0 0-1 0 0,0 0 1 0 0,0 0-1 0 0,0 0 1 0 0,-1 0-1 0 0,1 0 1 0 0,0 0-1 0 0,0 0 0 0 0,0 0 1 0 0,-1 0-1 0 0,1 0 1 0 0,0 0-1 0 0,0 0 1 0 0,0-1-1 0 0,0 1 1 0 0,0 0-1 0 0,-1 0 0 0 0,1 0 1 0 0,0 0-1 0 0,0 0 1 0 0,0-1-1 0 0,0 1 1 0 0,0 0-1 0 0,0 0 1 0 0,0 0-1 0 0,0 0 0 0 0,-1-1 1 0 0,1 1-1 0 0,0 0 1 0 0,0 0-1 0 0,0 0 1 0 0,0-1-1 0 0,0 1 1 0 0,0 0-1 0 0,0 0 1 0 0,0 0-1 0 0,0 0 0 0 0,0-1 1 0 0,-2-4 3152 0 0,-8 9-2246 0 0,10-4-1002 0 0,0 0-1 0 0,0 0 0 0 0,0 0 1 0 0,1 0-1 0 0,-1 0 0 0 0,0 0 1 0 0,0 0-1 0 0,0 0 0 0 0,0 0 1 0 0,0 0-1 0 0,0 1 1 0 0,0-1-1 0 0,0 0 0 0 0,0 0 1 0 0,0 0-1 0 0,1 0 0 0 0,-1 0 1 0 0,0 0-1 0 0,0 0 0 0 0,0 0 1 0 0,0 0-1 0 0,0 0 1 0 0,0 0-1 0 0,0 1 0 0 0,0-1 1 0 0,0 0-1 0 0,0 0 0 0 0,0 0 1 0 0,0 0-1 0 0,0 0 0 0 0,0 0 1 0 0,0 0-1 0 0,0 0 1 0 0,0 1-1 0 0,0-1 0 0 0,0 0 1 0 0,0 0-1 0 0,0 0 0 0 0,0 0 1 0 0,0 0-1 0 0,0 0 0 0 0,0 0 1 0 0,0 0-1 0 0,0 1 1 0 0,0-1-1 0 0,0 0 0 0 0,0 0 1 0 0,0 0-1 0 0,0 0 0 0 0,-1 0 1 0 0,1 0-1 0 0,0 0 0 0 0,18-6 929 0 0,-9 2-910 0 0,9-3 771 0 0,-2 4-621 0 0,-14 2-76 0 0,5-2 489 0 0,0 1-579 0 0,2 2 176 0 0,-9 0-245 0 0,1 0 0 0 0,-1 0 0 0 0,0 1 1 0 0,0-1-1 0 0,1 0 0 0 0,-1 0 0 0 0,0 0 0 0 0,1 0 1 0 0,-1 0-1 0 0,0 0 0 0 0,0 0 0 0 0,1 0 1 0 0,-1 0-1 0 0,0 0 0 0 0,1 0 0 0 0,-1 0 1 0 0,0 0-1 0 0,0 0 0 0 0,1-1 0 0 0,-1 1 1 0 0,0 0-1 0 0,1 0 0 0 0,-1 0 0 0 0,0 0 0 0 0,0 0 1 0 0,1-1-1 0 0,-1 1 0 0 0,0 0 0 0 0,0 0 1 0 0,0 0-1 0 0,1-1 0 0 0,-1 1 0 0 0,0 0 1 0 0,0 0-1 0 0,0-1 0 0 0,0 1 0 0 0,0 0 1 0 0,1 0-1 0 0,-1-1 0 0 0,0 1 0 0 0,0 0 0 0 0,0-1 1 0 0,2 0 57 0 0,4 0-47 0 0,-3 1 16 0 0,4 0-21 0 0,-4 3 40 0 0,4-3 16 0 0,-6 0 4 0 0,16 0 364 0 0,-7-1-284 0 0,-9 1-133 0 0,1-1 0 0 0,-1 1 0 0 0,1 0 0 0 0,-1 0 1 0 0,1 0-1 0 0,-1 0 0 0 0,1 0 0 0 0,-1 0 1 0 0,1 0-1 0 0,-1 1 0 0 0,4 0 0 0 0,3-1-29 0 0,1 1 0 0 0,3 1 0 0 0,-11-2 0 0 0,11 0 0 0 0,-10-1 0 0 0,20-1 208 0 0,-15 2-130 0 0,1-2-12 0 0,-4 1 4 0 0,9 1 196 0 0,-7 1-199 0 0,0 1-54 0 0,-5-1 2 0 0,1-1 0 0 0,0 0 0 0 0,-1 1 0 0 0,1-1 0 0 0,0 0 0 0 0,-1 1 0 0 0,1-1 0 0 0,0 0 0 0 0,-1 0 0 0 0,3-1 0 0 0,18-1-52 0 0,-18 2 48 0 0,-2 1 32 0 0,2 0-33 0 0,24 0 38 0 0,-25-1 128 0 0,-1-1-139 0 0,7-5 337 0 0,-8 5-385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1.8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174 1 10016 0 0,'-6'5'912'0'0,"-1"3"-768"0"0,0 0 0 0 0,0-1 0 0 0,0 1 0 0 0,-1-2 0 0 0,0 1 0 0 0,-17 10 0 0 0,17-13 235 0 0,1 1 1 0 0,0 1 0 0 0,1-1 0 0 0,-1 1-1 0 0,1 0 1 0 0,0 1 0 0 0,0-1 0 0 0,1 1-1 0 0,0 1 1 0 0,0-1 0 0 0,1 0 0 0 0,0 1-1 0 0,0 0 1 0 0,1 0 0 0 0,0 0 0 0 0,-3 12-1 0 0,5-14-57 0 0,1-5-261 0 0,0-1 1 0 0,0 1-1 0 0,0 0 0 0 0,0 0 0 0 0,0 0 1 0 0,0 0-1 0 0,0 0 0 0 0,-1 0 1 0 0,1 0-1 0 0,0-1 0 0 0,-1 1 1 0 0,1 0-1 0 0,-1 0 0 0 0,1 0 1 0 0,-1-1-1 0 0,1 1 0 0 0,-1 0 1 0 0,0 0-1 0 0,2 2 220 0 0,0-1-215 0 0,1 0 0 0 0,-1 0-1 0 0,0 0 1 0 0,1 0-1 0 0,-1 0 1 0 0,1-1-1 0 0,0 1 1 0 0,0 0-1 0 0,0-1 1 0 0,0 0 0 0 0,0 1-1 0 0,0-1 1 0 0,0 0-1 0 0,0 0 1 0 0,4 2-1 0 0,-2-2-19 0 0,0 0-1 0 0,0 0 1 0 0,0 0-1 0 0,1 0 1 0 0,-1 0-1 0 0,0-1 1 0 0,0 0-1 0 0,0 0 1 0 0,8-1-1 0 0,-1 0 40 0 0,0-1-1 0 0,0 0 1 0 0,0-1 0 0 0,0 0-1 0 0,-1-1 1 0 0,1 0-1 0 0,-1-1 1 0 0,0 0-1 0 0,0 0 1 0 0,0-1-1 0 0,16-14 1 0 0,-18 13-4 0 0,-1 1 0 0 0,0 0 1 0 0,0-1-1 0 0,-1 0 1 0 0,0 0-1 0 0,10-15 0 0 0,-16 21-66 0 0,1 0 0 0 0,-1 0 0 0 0,1-1-1 0 0,-1 1 1 0 0,1 0 0 0 0,-1-1 0 0 0,0 1 0 0 0,0 0-1 0 0,0-1 1 0 0,1 1 0 0 0,-1 0 0 0 0,-1-1 0 0 0,1 1-1 0 0,0 0 1 0 0,0-1 0 0 0,0 1 0 0 0,-1 0 0 0 0,1-1-1 0 0,0 1 1 0 0,-1 0 0 0 0,0-1 0 0 0,1 1 0 0 0,-1 0-1 0 0,0 0 1 0 0,1 0 0 0 0,-1 0 0 0 0,-1-2 0 0 0,0 1-7 0 0,0 1 1 0 0,0-1 0 0 0,0 0-1 0 0,0 1 1 0 0,-1 0 0 0 0,1-1-1 0 0,0 1 1 0 0,-1 0 0 0 0,1 0 0 0 0,0 0-1 0 0,-1 1 1 0 0,1-1 0 0 0,-5 0-1 0 0,-4 0-28 0 0,0 0 1 0 0,-1 1-1 0 0,1 0 0 0 0,0 1 0 0 0,0 0 0 0 0,0 1 0 0 0,0 0 0 0 0,-19 7 0 0 0,22-6-181 0 0,0 0 0 0 0,0 1 0 0 0,1 0 0 0 0,0 0 0 0 0,0 1 0 0 0,0 0 0 0 0,0 0 0 0 0,1 0-1 0 0,0 1 1 0 0,0 0 0 0 0,0 0 0 0 0,-7 11 0 0 0,11-14-155 0 0,1 1 0 0 0,-1 0 1 0 0,0-1-1 0 0,1 1 0 0 0,0 0 0 0 0,0 0 1 0 0,-1 6-1 0 0,-5 14-3139 0 0,1-8-2066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2.2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270 46 5984 0 0,'0'0'464'0'0,"-2"1"-74"0"0,0 0-166 0 0,-2 2 492 0 0,-1-1 1 0 0,1 0 0 0 0,0-1 0 0 0,-1 1 0 0 0,-4 0-1 0 0,2-1-312 0 0,0-1 0 0 0,0 1 0 0 0,1 1 0 0 0,-1-1 0 0 0,1 1 0 0 0,-1 0 0 0 0,1 0 0 0 0,0 1-1 0 0,0 0 1 0 0,0 0 0 0 0,0 1 0 0 0,0-1 0 0 0,1 1 0 0 0,-10 9 0 0 0,-3 5 240 0 0,13-14-479 0 0,0 1-1 0 0,1 0 1 0 0,-1 0 0 0 0,1 0-1 0 0,0 0 1 0 0,1 0-1 0 0,-6 12 1 0 0,6-12-139 0 0,1 1 0 0 0,0-1 0 0 0,1 1 0 0 0,-1 0 0 0 0,1 0 0 0 0,0-1 0 0 0,1 1-1 0 0,-1 9 1 0 0,1-13 125 0 0,3-1 188 0 0,4 1-251 0 0,-1-1-1 0 0,1 1 1 0 0,0-1 0 0 0,-1-1 0 0 0,1 1 0 0 0,0-1 0 0 0,0 0 0 0 0,0-1-1 0 0,-1 0 1 0 0,1 0 0 0 0,0 0 0 0 0,-1-1 0 0 0,1 0 0 0 0,-1 0-1 0 0,0-1 1 0 0,1 1 0 0 0,6-6 0 0 0,22-10 109 0 0,-27 15-101 0 0,0-1-1 0 0,0 0 1 0 0,0 0 0 0 0,-1-1-1 0 0,1 0 1 0 0,-1-1-1 0 0,-1 1 1 0 0,11-12-1 0 0,-3 0 43 0 0,-8 11-54 0 0,-1-1 1 0 0,0 1-1 0 0,0-1 0 0 0,8-15 1 0 0,-12 20-78 0 0,-1 1 0 0 0,1-1 0 0 0,-1 1 1 0 0,1-1-1 0 0,-1 0 0 0 0,0 1 0 0 0,1-1 1 0 0,-1 0-1 0 0,0 1 0 0 0,0-1 0 0 0,0 0 1 0 0,0 1-1 0 0,-1-1 0 0 0,1 0 0 0 0,0 1 1 0 0,-1-1-1 0 0,1 1 0 0 0,-1-1 0 0 0,1 1 1 0 0,-1-1-1 0 0,0 1 0 0 0,0-1 0 0 0,0 1 1 0 0,0-1-1 0 0,0 1 0 0 0,0 0 0 0 0,0 0 1 0 0,0-1-1 0 0,0 1 0 0 0,-2-1 0 0 0,-4-3-21 0 0,0 1 1 0 0,0 0-1 0 0,0 0 0 0 0,0 1 0 0 0,-1 0 0 0 0,1 0 1 0 0,-1 1-1 0 0,0 0 0 0 0,0 0 0 0 0,0 0 0 0 0,0 1 1 0 0,0 1-1 0 0,-9-1 0 0 0,3 2-41 0 0,0-1 0 0 0,0 2 0 0 0,1 0 0 0 0,-1 0 0 0 0,1 1 0 0 0,-24 9 0 0 0,32-9-91 0 0,0-1 1 0 0,0 1 0 0 0,0 0-1 0 0,1 0 1 0 0,-1 1 0 0 0,1-1-1 0 0,0 1 1 0 0,0 0 0 0 0,1 0-1 0 0,-1 0 1 0 0,1 1 0 0 0,-1-1-1 0 0,-3 10 1 0 0,-8 7-1398 0 0,12-15 987 0 0,-1 0-1 0 0,1 0 0 0 0,0 0 1 0 0,1 0-1 0 0,-3 7 0 0 0,2-5-328 0 0,-1 7-877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2.6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162 408 3224 0 0,'0'4'240'0'0,"-1"7"-162"0"0,1 1 1 0 0,-2-1-1 0 0,-2 12 0 0 0,-3 14 2526 0 0,6-29-1867 0 0,-1 0-1 0 0,0 0 1 0 0,0-1 0 0 0,0 1 0 0 0,-1 0 0 0 0,-6 11-1 0 0,6-12-534 0 0,-6 7 875 0 0,-15 22 0 0 0,18-28-401 0 0,1 0 0 0 0,-5 12 1 0 0,-1 0 87 0 0,-13 35 1015 0 0,24-55-1740 0 0,0 1 0 0 0,0-1 1 0 0,0 0-1 0 0,-1 1 0 0 0,1-1 0 0 0,0 0 0 0 0,0 1 1 0 0,-1-1-1 0 0,1 0 0 0 0,0 0 0 0 0,0 1 0 0 0,-1-1 1 0 0,1 0-1 0 0,0 0 0 0 0,-1 0 0 0 0,1 1 0 0 0,0-1 1 0 0,-1 0-1 0 0,1 0 0 0 0,0 0 0 0 0,-1 0 0 0 0,1 0 1 0 0,-1 0-1 0 0,1 0 0 0 0,0 0 0 0 0,-1 0 0 0 0,1 0 1 0 0,-1 0-1 0 0,1 0 0 0 0,0 0 0 0 0,-1 0 0 0 0,1 0 1 0 0,0 0-1 0 0,-1 0 0 0 0,1 0 0 0 0,0 0 0 0 0,-1 0 0 0 0,1-1 1 0 0,0 1-1 0 0,-1 0 0 0 0,1 0 0 0 0,-1-1 0 0 0,0 0-23 0 0,0 1 0 0 0,0-1 0 0 0,1 0 0 0 0,-1 0 0 0 0,0 0 0 0 0,0 0 0 0 0,1 0 0 0 0,-1 0-1 0 0,1 0 1 0 0,-1 0 0 0 0,0-2 0 0 0,0-4 82 0 0,0 0 0 0 0,0-1 1 0 0,1 1-1 0 0,1-11 0 0 0,-1-15 126 0 0,-1 14-198 0 0,1 0 1 0 0,1 0-1 0 0,0-1 0 0 0,2 1 1 0 0,0 0-1 0 0,1 1 1 0 0,1-1-1 0 0,0 1 0 0 0,2 0 1 0 0,0 0-1 0 0,1 0 1 0 0,0 1-1 0 0,2 0 1 0 0,0 1-1 0 0,24-29 0 0 0,17-20-30 0 0,25-26-64 0 0,-49 60 68 0 0,-4 6 0 0 0,0 1 0 0 0,30-23 0 0 0,-40 36-2 0 0,-9 7-3 0 0,0 1 0 0 0,1-1 0 0 0,0 0 0 0 0,0 1-1 0 0,0 0 1 0 0,0 1 0 0 0,1-1 0 0 0,-1 1 0 0 0,1 0 0 0 0,-1 0 0 0 0,8-1-1 0 0,0 2-10 0 0,-12 1 13 0 0,-1 0 0 0 0,1 0 0 0 0,-1 1-1 0 0,1-1 1 0 0,-1 0 0 0 0,1 0 0 0 0,-1 1 0 0 0,0-1-1 0 0,1 0 1 0 0,-1 0 0 0 0,1 1 0 0 0,-1-1 0 0 0,0 1-1 0 0,1-1 1 0 0,-1 0 0 0 0,0 1 0 0 0,1-1-1 0 0,-1 1 1 0 0,0-1 0 0 0,0 1 0 0 0,0-1 0 0 0,1 1-1 0 0,-1-1 1 0 0,0 1 0 0 0,0 0 0 0 0,1 0-10 0 0,0 2 7 0 0,0 0 0 0 0,0 1 0 0 0,0-1-1 0 0,-1 0 1 0 0,1 0 0 0 0,-1 1 0 0 0,0-1 0 0 0,0 0-1 0 0,0 1 1 0 0,0-1 0 0 0,0 0 0 0 0,-1 1 0 0 0,0 3-1 0 0,-4 8 14 0 0,-8 24-1 0 0,3-13-12 0 0,7-16 6 0 0,-2-1 1 0 0,1-1-1 0 0,-1 1 0 0 0,-1-1 0 0 0,1 0 0 0 0,-9 8 0 0 0,0 3 10 0 0,6-9 12 0 0,1 0 0 0 0,-2-1 1 0 0,1 0-1 0 0,-1-1 0 0 0,-15 11 0 0 0,5-6 62 0 0,-41 19 0 0 0,-22 10 11 0 0,-47 21-1048 0 0,106-52-82 0 0,10 0-48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7.3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2091 10765 2304 0 0,'0'0'10392'0'0,"2"0"-9808"0"0,6 3-282 0 0,-1 0 0 0 0,1-1 0 0 0,0-1 0 0 0,0 1 0 0 0,0-1 0 0 0,16 0 0 0 0,-1-2 15 0 0,27-5 1 0 0,-41 5-213 0 0,39-4 188 0 0,-28 3-137 0 0,-1 0 0 0 0,1-1 0 0 0,-1-1 0 0 0,23-7 0 0 0,48-27 172 0 0,-76 31-297 0 0,0-1 1 0 0,-1 0-1 0 0,0-1 0 0 0,16-13 0 0 0,101-102 1398 0 0,-112 105-1369 0 0,-1-2 0 0 0,-1 0 1 0 0,-1 0-1 0 0,23-43 0 0 0,-17 24-49 0 0,-14 29-11 0 0,-1-1 0 0 0,0-1 0 0 0,0 1 0 0 0,6-23-1 0 0,3-7-6 0 0,-12 37 58 0 0,0-2 0 0 0,-1 1 0 0 0,0 0 0 0 0,0 0 0 0 0,0-1 0 0 0,-1 1 0 0 0,0-1 0 0 0,0 0 0 0 0,0 1 0 0 0,-1-10 0 0 0,-3-9 105 0 0,1 0 1 0 0,1 1-1 0 0,1-1 0 0 0,1 0 1 0 0,5-26-1 0 0,3-29-93 0 0,-1 7 4 0 0,2-15 20 0 0,4-27 82 0 0,20-84 1 0 0,-21 112-170 0 0,4-62 0 0 0,-7-194 0 0 0,-4 244 0 0 0,0 0 0 0 0,-1-23 0 0 0,1 29 0 0 0,0-4 0 0 0,-1-224 94 0 0,1 158-108 0 0,7-9 14 0 0,-10 144 0 0 0,5-85 0 0 0,-1-164 0 0 0,-8 176 0 0 0,10-214 0 0 0,2 135 0 0 0,-10 79 0 0 0,-1 56 0 0 0,6-64 0 0 0,2 38 0 0 0,-3-83 0 0 0,0 64 0 0 0,1-5 0 0 0,1-41 0 0 0,4 6 0 0 0,-1 30 0 0 0,1 22 0 0 0,0-8 0 0 0,3-61 0 0 0,-3 51 0 0 0,7-2 0 0 0,-3 25 0 0 0,0-7 0 0 0,26-80 0 0 0,-11 54-72 0 0,-27 96 72 0 0,-1 0 0 0 0,2-21 0 0 0,-3 21 0 0 0,1-1 0 0 0,5-19 0 0 0,-3 18 0 0 0,-1 5 0 0 0,-1-1 0 0 0,0 1 0 0 0,2-10 0 0 0,16-76 0 0 0,-5 27 0 0 0,-6 27 0 0 0,-4 22 0 0 0,3-28 0 0 0,-5 28 0 0 0,1-1 0 0 0,1 1 0 0 0,0 0 0 0 0,8-18 0 0 0,11-35 0 0 0,-22 60 0 0 0,4-14 0 0 0,14-39 0 0 0,-10 27-1 0 0,-3 4 18 0 0,-3 21 26 0 0,-2 6-17 0 0,-1 0 0 0 0,1 1 0 0 0,-1-1-1 0 0,0 0 1 0 0,1-10 0 0 0,-1 7-46 0 0,0 0 1 0 0,0 0-1 0 0,1 0 1 0 0,1 1-1 0 0,-1-1 1 0 0,1 1-1 0 0,1-1 1 0 0,5-8-1 0 0,-1-1 22 0 0,4-6 1 0 0,-7 15 12 0 0,-1 1 1 0 0,-1-1-1 0 0,5-14 0 0 0,-5 14-14 0 0,0 1-1 0 0,0-1 0 0 0,4-8 1 0 0,8-16-15 0 0,-8 15 2 0 0,16-30 0 0 0,-8 18 40 0 0,-4 13-65 0 0,-10 15 36 0 0,1 0-1 0 0,-1-1 1 0 0,0 1-1 0 0,0 0 1 0 0,0-1-1 0 0,-1 1 1 0 0,1 0-1 0 0,0-1 1 0 0,-1 1-1 0 0,1-1 1 0 0,0 0-1 0 0,-1 1 1 0 0,0-1-1 0 0,1 1 1 0 0,-1-1-1 0 0,0 0 1 0 0,0-1-1 0 0,0 2 2 0 0,0 0 0 0 0,0 1 0 0 0,0-1 0 0 0,1 0 0 0 0,-1 1 0 0 0,0-1 0 0 0,0 0 0 0 0,0 1 0 0 0,1-1 0 0 0,-1 0 0 0 0,0 1 0 0 0,1-1 0 0 0,-1 0 0 0 0,0 1 0 0 0,1-1 0 0 0,-1 1 0 0 0,1-1 0 0 0,-1 1 0 0 0,1-1 0 0 0,-1 1 0 0 0,2-1 0 0 0,-1 0 0 0 0,-1 1 0 0 0,1-1 0 0 0,0 1 0 0 0,-1-1 0 0 0,1 0 0 0 0,-1 1 0 0 0,1-1 0 0 0,0 0 0 0 0,-1 0 0 0 0,1 0 0 0 0,-1 1 0 0 0,0-1 0 0 0,1 0 0 0 0,-1-1 0 0 0,2-2 7 0 0,-1 0 0 0 0,1 1 0 0 0,-1-1 0 0 0,1 1 0 0 0,0-1 0 0 0,1 1 0 0 0,-1 0 0 0 0,0 0 0 0 0,4-3 0 0 0,29-28-18 0 0,-28 28 16 0 0,11-9-5 0 0,30-18 0 0 0,6-6 0 0 0,-26 19 0 0 0,1 1 0 0 0,31-15 0 0 0,-16 9 0 0 0,-34 19 0 0 0,0-1 0 0 0,10-7 0 0 0,-3 1 0 0 0,23-23 0 0 0,-32 30 0 0 0,0 0 0 0 0,-1-1 0 0 0,0 0 0 0 0,-1 0 0 0 0,1-1 0 0 0,9-16 0 0 0,25-55 0 0 0,-25 46 0 0 0,21-57 0 0 0,-12 24 0 0 0,-11 34 40 0 0,-9 17 48 0 0,1 0 0 0 0,15-24 0 0 0,-18 34-66 0 0,0-1 0 0 0,0 0 1 0 0,4-11-1 0 0,-5 10-51 0 0,1 1-1 0 0,-1 0 1 0 0,6-8 0 0 0,27-49-142 0 0,-24 42 269 0 0,0 0 1 0 0,29-37-1 0 0,-33 49-79 0 0,0-1 0 0 0,11-21 1 0 0,-6 9-14 0 0,1-1-6 0 0,-2-1 0 0 0,0 0 0 0 0,-2 0 0 0 0,0-1 0 0 0,8-45 0 0 0,3-4 0 0 0,-5 17 0 0 0,30-104-47 0 0,-22 78 25 0 0,-12 46 72 0 0,8-39 71 0 0,5-21-27 0 0,32-210 102 0 0,-38 193-196 0 0,-8 48 0 0 0,8-105 64 0 0,-15 145-63 0 0,-1 0-1 0 0,-2-32 0 0 0,0 23 10 0 0,0 14 9 0 0,-1 0 0 0 0,-3-25-1 0 0,2 38-9 0 0,0 1-1 0 0,0-1 0 0 0,0 0 0 0 0,-1 1 1 0 0,-1 0-1 0 0,1-1 0 0 0,-1 1 0 0 0,0 0 0 0 0,-5-6 1 0 0,-210-237 193 0 0,136 173-96 0 0,68 63-84 0 0,-7-4 254 0 0,0 0-1 0 0,-1 2 0 0 0,-46-25 1 0 0,42 26-356 0 0,-32-15-38 0 0,-16-6 198 0 0,59 30-72 0 0,-135-46 223 0 0,122 44-184 0 0,-1 1-1 0 0,0 1 0 0 0,-36-1 0 0 0,1 2-23 0 0,-44-2 26 0 0,-73 13 69 0 0,168-6-104 0 0,0 0 1 0 0,1-1 0 0 0,-1-1-1 0 0,-15-3 1 0 0,-21-2 40 0 0,-58-12-44 0 0,74 12-1 0 0,-8 0 25 0 0,0 1 1 0 0,-58-1 0 0 0,28 4-23 0 0,39 1-15 0 0,-41 2 1 0 0,-131 20 161 0 0,61-10-170 0 0,106-9-11 0 0,-63-4 0 0 0,15-1 9 0 0,-81-4 61 0 0,94 3-9 0 0,-82 4-1 0 0,130 3-39 0 0,-14 0 0 0 0,0 1 0 0 0,0 2 0 0 0,-50 14 0 0 0,62-11 0 0 0,7-3 0 0 0,0 1 0 0 0,-33 16 0 0 0,-64 29-116 0 0,91-40 104 0 0,-126 50 76 0 0,151-60-63 0 0,-129 48 128 0 0,112-43 7 0 0,-27 12 1 0 0,6-1-26 0 0,-12 3-267 0 0,2 3 1 0 0,-57 35 0 0 0,88-47 155 0 0,-20 19 0 0 0,20-15 0 0 0,6-6 0 0 0,-17 19 0 0 0,4-3 0 0 0,-28 28-70 0 0,-81 106 0 0 0,116-136 66 0 0,-18 30 4 0 0,15-20 0 0 0,8-14 0 0 0,-5 5 0 0 0,2 0 0 0 0,-19 38 0 0 0,17-31 0 0 0,14-25 0 0 0,0 1 0 0 0,0 0 0 0 0,-6 14 0 0 0,-7 38 3 0 0,-6 19-16 0 0,20-70 4 0 0,0 1 0 0 0,1 0 0 0 0,0 0 1 0 0,-1 12-1 0 0,-2 9-1 0 0,-2 13 7 0 0,2-1-1 0 0,0 79 1 0 0,2-81-46 0 0,2-28 47 0 0,0-1 1 0 0,0 1 0 0 0,2 14 0 0 0,2 5 1 0 0,-1-11 0 0 0,4 21 0 0 0,-2-14 0 0 0,3 12 0 0 0,-4-30 0 0 0,-1-1 0 0 0,0 1 0 0 0,0 0 0 0 0,-1 0 0 0 0,0 0 0 0 0,-1 0 0 0 0,0 12 0 0 0,1-7 0 0 0,-1-13 0 0 0,4 13 0 0 0,-5-10 0 0 0,0-3 0 0 0,0-1 0 0 0,0 1 0 0 0,1 0 0 0 0,-1 0 0 0 0,1 0 0 0 0,-1 0 0 0 0,1 0 0 0 0,-1 1 0 0 0,1-1 0 0 0,-1 0 0 0 0,1 0 0 0 0,0 0 0 0 0,0 0 0 0 0,-1 2 0 0 0,1-2 0 0 0,0 1 0 0 0,0-1 0 0 0,-1 0 0 0 0,1 0 0 0 0,0 0 0 0 0,-1 0 0 0 0,1 0 0 0 0,-1 0 0 0 0,0 0 0 0 0,1 0 0 0 0,-1 0 0 0 0,0 0 0 0 0,1 0 0 0 0,-1-1 0 0 0,0 1 0 0 0,-2 1 0 0 0,2-1 0 0 0,-5 7 0 0 0,0 4 0 0 0,-1-4 0 0 0,6-8 3 0 0,0 1 0 0 0,0-1 0 0 0,0 1 0 0 0,-1-1 0 0 0,1 0 0 0 0,0 1 0 0 0,0-1 0 0 0,-1 0-1 0 0,1 0 1 0 0,0 0 0 0 0,-1 0 0 0 0,1 0 0 0 0,0 0 0 0 0,0 0 0 0 0,-1-1 0 0 0,1 1 0 0 0,0 0 0 0 0,0-1 0 0 0,0 1-1 0 0,-1-1 1 0 0,0 0 0 0 0,-8-5 8 0 0,7 2 3 0 0,0 1 0 0 0,1-1 0 0 0,-1 0 0 0 0,-3-7 0 0 0,4 7-5 0 0,0 1 0 0 0,0-1 0 0 0,0 0 0 0 0,0 1 0 0 0,-1 0 0 0 0,-3-4 0 0 0,0 1-4 0 0,1 1 0 0 0,0-1 0 0 0,0 0 0 0 0,1 0 0 0 0,0-1 0 0 0,0 0 1 0 0,0 1-1 0 0,-4-13 0 0 0,6 13-4 0 0,1 1 0 0 0,-1 0 0 0 0,-1-1 0 0 0,1 1 0 0 0,-1 0 0 0 0,0 0 0 0 0,0 0 0 0 0,0 1 0 0 0,-1-1 0 0 0,0 1 0 0 0,0 0 0 0 0,-4-4 0 0 0,-3-3 7 0 0,-28-24 45 0 0,17 9 1 0 0,15 18-44 0 0,-5-2-10 0 0,11 7 0 0 0,1-1 0 0 0,-4-1 0 0 0,2 3 0 0 0,1 0 0 0 0,0 0 0 0 0,0 0 0 0 0,0 0 0 0 0,0 0 0 0 0,0 0 0 0 0,0 0 0 0 0,1 0 0 0 0,-2-5 0 0 0,1-1-10 0 0,1 13-1 0 0,1 0 1 0 0,-1 0-1 0 0,1 0 1 0 0,0 0-1 0 0,0 0 1 0 0,0 0-1 0 0,1 0 1 0 0,0 0-1 0 0,0-1 1 0 0,0 1 0 0 0,0-1-1 0 0,6 9 1 0 0,4 5-7 0 0,-2 0 0 0 0,0 1 1 0 0,8 22-1 0 0,17 62-34 0 0,-30-85 51 0 0,-3-9 0 0 0,1-1 0 0 0,0 1 0 0 0,0 0 0 0 0,5 8 0 0 0,20 39 64 0 0,-24-46-71 0 0,-3-8 5 0 0,-1 0 0 0 0,1-1-1 0 0,-1 1 1 0 0,1-1 0 0 0,0 1-1 0 0,-1-1 1 0 0,1 0 0 0 0,0 1-1 0 0,0-1 1 0 0,0 0-1 0 0,0 1 1 0 0,0-1 0 0 0,0 0-1 0 0,1 0 1 0 0,-1 0 0 0 0,0 0-1 0 0,3 1 1 0 0,0 1 61 0 0,9-1-43 0 0,-8-6-19 0 0,-3 3 4 0 0,7-9 11 0 0,-1 0 0 0 0,0 0 0 0 0,10-17 0 0 0,1-1 4 0 0,-15 21-16 0 0,0 0 0 0 0,0-1 0 0 0,-1 1 0 0 0,-1 0 0 0 0,1-1 0 0 0,2-10 0 0 0,5-18 0 0 0,40-65 0 0 0,-8 14 0 0 0,-33 70 0 0 0,0-1 0 0 0,12-16 0 0 0,-10 17 0 0 0,14-30 0 0 0,16-29-22 0 0,-41 76-56 0 0,1-1 1 0 0,0 1-1 0 0,-1-1 1 0 0,1 1-1 0 0,-1-1 1 0 0,1 1-1 0 0,0-1 1 0 0,-1 1-1 0 0,1-1 1 0 0,0 1-1 0 0,-1 0 1 0 0,1 0 0 0 0,0-1-1 0 0,0 1 1 0 0,-1 0-1 0 0,1 0 1 0 0,0 0-1 0 0,0 0 1 0 0,0 0-1 0 0,-1 0 1 0 0,1 0-1 0 0,0 0 1 0 0,0 0-1 0 0,-1 0 1 0 0,1 0-1 0 0,0 0 1 0 0,0 1 0 0 0,-1-1-1 0 0,2 1 1 0 0,10 8-2137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5-13T03:27:51.451"/>
    </inkml:context>
    <inkml:brush xml:id="br0">
      <inkml:brushProperty name="width" value="0.025" units="cm"/>
      <inkml:brushProperty name="height" value="0.025" units="cm"/>
      <inkml:brushProperty name="color" value="#004F8B"/>
    </inkml:brush>
  </inkml:definitions>
  <inkml:trace contextRef="#ctx0" brushRef="#br0">21 36 920 0 0,'-4'1'168'0'0,"3"-1"10"0"0,1 0 1 0 0,0 0-1 0 0,0 0 1 0 0,0 0-1 0 0,0 0 1 0 0,-1 0-1 0 0,1 0 1 0 0,0 0-1 0 0,0 0 0 0 0,0 0 1 0 0,-1 0-1 0 0,1 0 1 0 0,0 0-1 0 0,0 0 1 0 0,0-1-1 0 0,0 1 1 0 0,0 0-1 0 0,-1 0 0 0 0,1 0 1 0 0,0 0-1 0 0,0 0 1 0 0,0-1-1 0 0,0 1 1 0 0,0 0-1 0 0,0 0 1 0 0,0 0-1 0 0,0 0 0 0 0,-1-1 1 0 0,1 1-1 0 0,0 0 1 0 0,0 0-1 0 0,0 0 1 0 0,0-1-1 0 0,0 1 1 0 0,0 0-1 0 0,0 0 1 0 0,0 0-1 0 0,0 0 0 0 0,0-1 1 0 0,-2-4 3152 0 0,-8 9-2246 0 0,10-4-1002 0 0,0 0-1 0 0,0 0 0 0 0,0 0 1 0 0,1 0-1 0 0,-1 0 0 0 0,0 0 1 0 0,0 0-1 0 0,0 0 0 0 0,0 0 1 0 0,0 0-1 0 0,0 1 1 0 0,0-1-1 0 0,0 0 0 0 0,0 0 1 0 0,0 0-1 0 0,1 0 0 0 0,-1 0 1 0 0,0 0-1 0 0,0 0 0 0 0,0 0 1 0 0,0 0-1 0 0,0 0 1 0 0,0 0-1 0 0,0 1 0 0 0,0-1 1 0 0,0 0-1 0 0,0 0 0 0 0,0 0 1 0 0,0 0-1 0 0,0 0 0 0 0,0 0 1 0 0,0 0-1 0 0,0 0 1 0 0,0 1-1 0 0,0-1 0 0 0,0 0 1 0 0,0 0-1 0 0,0 0 0 0 0,0 0 1 0 0,0 0-1 0 0,0 0 0 0 0,0 0 1 0 0,0 0-1 0 0,0 1 1 0 0,0-1-1 0 0,0 0 0 0 0,0 0 1 0 0,0 0-1 0 0,0 0 0 0 0,-1 0 1 0 0,1 0-1 0 0,0 0 0 0 0,18-6 929 0 0,-9 2-910 0 0,9-3 771 0 0,-2 4-621 0 0,-14 2-76 0 0,5-2 489 0 0,0 1-579 0 0,2 2 176 0 0,-9 0-245 0 0,1 0 0 0 0,-1 0 0 0 0,0 1 1 0 0,0-1-1 0 0,1 0 0 0 0,-1 0 0 0 0,0 0 0 0 0,1 0 1 0 0,-1 0-1 0 0,0 0 0 0 0,0 0 0 0 0,1 0 1 0 0,-1 0-1 0 0,0 0 0 0 0,1 0 0 0 0,-1 0 1 0 0,0 0-1 0 0,0 0 0 0 0,1-1 0 0 0,-1 1 1 0 0,0 0-1 0 0,1 0 0 0 0,-1 0 0 0 0,0 0 0 0 0,0 0 1 0 0,1-1-1 0 0,-1 1 0 0 0,0 0 0 0 0,0 0 1 0 0,0 0-1 0 0,1-1 0 0 0,-1 1 0 0 0,0 0 1 0 0,0 0-1 0 0,0-1 0 0 0,0 1 0 0 0,0 0 1 0 0,1 0-1 0 0,-1-1 0 0 0,0 1 0 0 0,0 0 0 0 0,0-1 1 0 0,2 0 57 0 0,4 0-47 0 0,-3 1 16 0 0,4 0-21 0 0,-4 3 40 0 0,4-3 16 0 0,-6 0 4 0 0,16 0 364 0 0,-7-1-284 0 0,-9 1-133 0 0,1-1 0 0 0,-1 1 0 0 0,1 0 0 0 0,-1 0 1 0 0,1 0-1 0 0,-1 0 0 0 0,1 0 0 0 0,-1 0 1 0 0,1 0-1 0 0,-1 1 0 0 0,4 0 0 0 0,3-1-29 0 0,1 1 0 0 0,3 1 0 0 0,-11-2 0 0 0,11 0 0 0 0,-10-1 0 0 0,20-1 208 0 0,-15 2-130 0 0,1-2-12 0 0,-4 1 4 0 0,9 1 196 0 0,-7 1-199 0 0,0 1-54 0 0,-5-1 2 0 0,1-1 0 0 0,0 0 0 0 0,-1 1 0 0 0,1-1 0 0 0,0 0 0 0 0,-1 1 0 0 0,1-1 0 0 0,0 0 0 0 0,-1 0 0 0 0,3-1 0 0 0,18-1-52 0 0,-18 2 48 0 0,-2 1 32 0 0,2 0-33 0 0,24 0 38 0 0,-25-1 128 0 0,-1-1-139 0 0,7-5 337 0 0,-8 5-385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8.3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139 204 8032 0 0,'0'0'4798'0'0,"-2"1"-4263"0"0,0 0-365 0 0,-1 1 0 0 0,1 0 0 0 0,0 0 1 0 0,0 0-1 0 0,0 0 0 0 0,0 0 0 0 0,0 0 0 0 0,0 1 0 0 0,0-1 1 0 0,1 1-1 0 0,-1-1 0 0 0,-1 5 0 0 0,-13 35 573 0 0,4-8-242 0 0,9-26-365 0 0,0 0 1 0 0,0 1-1 0 0,1 0 0 0 0,0-1 1 0 0,0 1-1 0 0,0 16 0 0 0,1-19-65 0 0,0 0 0 0 0,0 0 0 0 0,0 0 0 0 0,0 0 1 0 0,-5 10-1 0 0,3-8 10 0 0,1 0 0 0 0,-1 0 1 0 0,-1 14-1 0 0,3 23 225 0 0,1-30-128 0 0,0 0 0 0 0,-4 26 0 0 0,1-24 48 0 0,-1 28 0 0 0,-1 9 178 0 0,5-52-381 0 0,0 1-1 0 0,0-1 0 0 0,0 0 0 0 0,0 1 1 0 0,0-1-1 0 0,1 0 0 0 0,-1 1 0 0 0,2 2 1 0 0,-2-3-3 0 0,1 0 0 0 0,-1 0 1 0 0,1 0-1 0 0,-1 0 1 0 0,0 0-1 0 0,0 1 1 0 0,0-1-1 0 0,0 4 0 0 0,-5 3 295 0 0,0-11 607 0 0,-5-18-36 0 0,9 18-1053 0 0,0-1 191 0 0,0-1-1 0 0,1 0 0 0 0,-1 1 0 0 0,1-1 1 0 0,0 0-1 0 0,0 0 0 0 0,0-7 0 0 0,0-14 33 0 0,-3 5-7 0 0,1 0-1 0 0,1-37 1 0 0,3 27-29 0 0,-2 15 6 0 0,5-27 0 0 0,1 14-26 0 0,2-29 0 0 0,-7 48 0 0 0,1 0 0 0 0,0 0 0 0 0,4-13 0 0 0,4-12 0 0 0,-4 11 0 0 0,13-35 0 0 0,2-2 0 0 0,-17 47 0 0 0,1 0 0 0 0,1 0 0 0 0,12-21 0 0 0,-6 13 0 0 0,-7 13 20 0 0,1 0 0 0 0,0 0 0 0 0,0 1 0 0 0,1 0 0 0 0,14-12 0 0 0,-11 10 84 0 0,-7 6-80 0 0,0 0 0 0 0,0 1 0 0 0,0 0 0 0 0,0-1 0 0 0,0 1 0 0 0,1 0 0 0 0,-1 0 0 0 0,1 1 0 0 0,-1-1 0 0 0,8-1 0 0 0,7-1-24 0 0,-11 3-38 0 0,-1 1 0 0 0,0 1 0 0 0,1-1 0 0 0,-1 1-1 0 0,0 0 1 0 0,0 0 0 0 0,1 1 0 0 0,-1 0 0 0 0,0 0-1 0 0,-1 0 1 0 0,9 5 0 0 0,5 3 150 0 0,32 25 0 0 0,-48-33-70 0 0,2 2 14 0 0,4 2-90 0 0,0 1 0 0 0,-1 0 0 0 0,0 0 0 0 0,11 13 0 0 0,8 10-233 0 0,-19-21 238 0 0,0 0 0 0 0,0 0 1 0 0,9 16-1 0 0,-9-12 29 0 0,-2 0 0 0 0,0 0 0 0 0,7 22 0 0 0,-11-28 0 0 0,0 1 0 0 0,0 0 0 0 0,-1-1 0 0 0,0 1 0 0 0,-1 0 0 0 0,0 0 0 0 0,0 0 0 0 0,-2 9 0 0 0,1-8 8 0 0,-1 0 0 0 0,-1 0 0 0 0,1 0 0 0 0,-1 0 0 0 0,-1-1 0 0 0,0 0 0 0 0,0 1-1 0 0,0-1 1 0 0,-8 9 0 0 0,4-7 39 0 0,-1 0 0 0 0,0-1 0 0 0,-1 1 0 0 0,0-2-1 0 0,-20 14 1 0 0,-2-2 68 0 0,0-2 0 0 0,-61 23-1 0 0,16-8-122 0 0,19-7 46 0 0,-48 25 60 0 0,101-48-151 0 0,1 0 0 0 0,0 0-1 0 0,0 1 1 0 0,0 0 0 0 0,0-1-1 0 0,1 1 1 0 0,-4 5 0 0 0,-11 11-265 0 0,18-19 277 0 0,0-1 1 0 0,-1 0-1 0 0,1 1 0 0 0,0-1 0 0 0,0 1 0 0 0,-1-1 0 0 0,1 0 1 0 0,0 1-1 0 0,0-1 0 0 0,0 1 0 0 0,0-1 0 0 0,0 1 0 0 0,-1-1 1 0 0,1 0-1 0 0,0 1 0 0 0,0-1 0 0 0,0 1 0 0 0,0-1 0 0 0,0 1 1 0 0,0-1-1 0 0,0 1 0 0 0,1-1 0 0 0,-1 1 0 0 0,0-1 0 0 0,0 0 1 0 0,0 1-1 0 0,0-1 0 0 0,0 1 0 0 0,1-1 0 0 0,-1 0 0 0 0,0 1 1 0 0,0-1-1 0 0,1 1 0 0 0,0 0 0 0 0,9 10-783 0 0,-9-11 847 0 0,1 2-312 0 0,1 0 0 0 0,-1 0 0 0 0,1-1 0 0 0,0 1 0 0 0,0-1 0 0 0,0 1 1 0 0,0-1-1 0 0,0 0 0 0 0,0 0 0 0 0,4 0 0 0 0,-3 0-652 0 0,-1-1 0 0 0,1 0-1 0 0,0 1 1 0 0,-1-2 0 0 0,6 1 0 0 0,13-2-4203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8.8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182 256 1376 0 0,'-1'1'10481'0'0,"-5"-3"-6149"0"0,6 0-4251 0 0,1 1 0 0 0,-1-1-1 0 0,0 0 1 0 0,0 0 0 0 0,1 1 0 0 0,-1-1 0 0 0,1 1 0 0 0,0-1 0 0 0,-1 0-1 0 0,1 1 1 0 0,0-1 0 0 0,0 1 0 0 0,0-1 0 0 0,0 1 0 0 0,0 0 0 0 0,0-1 0 0 0,0 1-1 0 0,0 0 1 0 0,1 0 0 0 0,-1 0 0 0 0,2-1 0 0 0,8-8 222 0 0,16-11 256 0 0,-22 18-480 0 0,0 0 0 0 0,-1-1-1 0 0,1 1 1 0 0,6-9-1 0 0,-5 6-38 0 0,0 0 0 0 0,0 1 0 0 0,0 0 0 0 0,12-7 0 0 0,-11 8-43 0 0,-1-1 0 0 0,0 1 0 0 0,0-1-1 0 0,8-9 1 0 0,15-16 3 0 0,-21 23 0 0 0,-1 0 0 0 0,12-15 0 0 0,-14 16 0 0 0,0 0 0 0 0,-5-3 75 0 0,0 9-34 0 0,0-1 1 0 0,-1 0-1 0 0,1 0 0 0 0,-1 1 0 0 0,1-1 1 0 0,-1 1-1 0 0,0-1 0 0 0,1 0 1 0 0,-1 1-1 0 0,0-1 0 0 0,1 1 0 0 0,-1-1 1 0 0,0 1-1 0 0,1 0 0 0 0,-1-1 0 0 0,0 1 1 0 0,0 0-1 0 0,0-1 0 0 0,1 1 1 0 0,-2 0-1 0 0,-19-2 677 0 0,11 2-479 0 0,3 0-206 0 0,-1 0 1 0 0,1 0-1 0 0,0 1 0 0 0,-12 2 0 0 0,-8 1-34 0 0,13-2 3 0 0,-1 0 1 0 0,0 1-1 0 0,1 1 0 0 0,0 1 0 0 0,0 0 0 0 0,-15 7 0 0 0,5 1 46 0 0,-1 1-1 0 0,-30 23 1 0 0,48-31-44 0 0,0 1 1 0 0,1 1-1 0 0,-1-1 0 0 0,1 1 1 0 0,1 0-1 0 0,0 0 1 0 0,0 1-1 0 0,0-1 1 0 0,1 1-1 0 0,0 0 1 0 0,1 0-1 0 0,0 1 0 0 0,0-1 1 0 0,-1 17-1 0 0,3-15-4 0 0,0 0 0 0 0,1 0 0 0 0,1 13 0 0 0,-1-20 0 0 0,1-1 0 0 0,-1 0 0 0 0,1 0 0 0 0,0 0 0 0 0,0 0 0 0 0,0 0 0 0 0,0 0 0 0 0,1-1 0 0 0,-1 1 0 0 0,1 0 0 0 0,0 0 0 0 0,-1-1 0 0 0,1 1 0 0 0,0-1 0 0 0,1 0 0 0 0,2 3 0 0 0,2 0-2 0 0,0-1 0 0 0,0 0 0 0 0,0 0 0 0 0,0-1 0 0 0,1 0 0 0 0,0 0 0 0 0,-1-1 0 0 0,1 0 0 0 0,0 0 0 0 0,0-1 0 0 0,0 0 0 0 0,1-1 0 0 0,-1 1 0 0 0,0-1 0 0 0,0-1 0 0 0,9-1 0 0 0,14-3-44 0 0,-1-2-1 0 0,54-20 1 0 0,-76 25 43 0 0,31-13-99 0 0,42-22 0 0 0,96-49-2548 0 0,-142 70 464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9.24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545 10 5528 0 0,'0'0'249'0'0,"-5"0"91"0"0,5 0-347 0 0,-30-1 366 0 0,20 1 1395 0 0,1-1-1 0 0,-18-3 1 0 0,21 2-1396 0 0,-1 2-1 0 0,1-1 1 0 0,-1 1-1 0 0,1 0 0 0 0,-1 0 1 0 0,1 1-1 0 0,0 0 1 0 0,-1 0-1 0 0,1 0 0 0 0,0 1 1 0 0,-8 3-1 0 0,7-3-76 0 0,5-2-235 0 0,0 1 0 0 0,0 0 0 0 0,0 0 0 0 0,0 0 0 0 0,0 0 0 0 0,0 0 0 0 0,1 0 0 0 0,-1 1 0 0 0,0-1 0 0 0,1 0 0 0 0,-1 1 0 0 0,1-1 0 0 0,-1 1 0 0 0,1 0 0 0 0,-2 2 0 0 0,0 2 103 0 0,0 1-1 0 0,0-1 0 0 0,-2 9 0 0 0,-3 5 53 0 0,7-15-149 0 0,-1 0 0 0 0,0 0 0 0 0,1 0-1 0 0,0 0 1 0 0,1 0 0 0 0,-1 1 0 0 0,1-1 0 0 0,0 0 0 0 0,0 0-1 0 0,0 0 1 0 0,1 1 0 0 0,1 6 0 0 0,1 0 77 0 0,1-1 1 0 0,0 0-1 0 0,1 0 1 0 0,6 13-1 0 0,-5-13-38 0 0,-1 0 0 0 0,-1 0-1 0 0,0 0 1 0 0,0 1-1 0 0,2 17 1 0 0,-5-22-55 0 0,0 1-1 0 0,0-1 1 0 0,-1 0 0 0 0,0 0-1 0 0,-1 1 1 0 0,1-1 0 0 0,-1 0-1 0 0,-1 0 1 0 0,1 0 0 0 0,-5 10-1 0 0,4-12-4 0 0,0-1 0 0 0,0 0 0 0 0,-1 0 0 0 0,0 0-1 0 0,0-1 1 0 0,0 1 0 0 0,0-1 0 0 0,0 1 0 0 0,-1-1-1 0 0,0 0 1 0 0,1-1 0 0 0,-1 1 0 0 0,0 0 0 0 0,0-1-1 0 0,-1 0 1 0 0,1 0 0 0 0,0 0 0 0 0,-8 1 0 0 0,5-2 21 0 0,0-2 0 0 0,0 1 0 0 0,0-1 0 0 0,0 0 0 0 0,0 0 0 0 0,-10-4 0 0 0,-4-1 57 0 0,18 6-93 0 0,0-1 0 0 0,0 0 0 0 0,0-1 0 0 0,0 1 0 0 0,0 0 0 0 0,0-1 0 0 0,0 0 1 0 0,-2-1-1 0 0,-19-10 92 0 0,-8 0-68 0 0,-43-24 0 0 0,70 34-40 0 0,-1-1 0 0 0,1 0 0 0 0,0 0 0 0 0,0 0 0 0 0,0 0 0 0 0,0-1 0 0 0,1 0 0 0 0,-7-9 0 0 0,11 14 0 0 0,-1-1 0 0 0,1 1 0 0 0,0-1 0 0 0,0 1 0 0 0,0-1 0 0 0,-1 1 0 0 0,1-1 0 0 0,0 1 0 0 0,0-1 0 0 0,0 1 0 0 0,0-1 0 0 0,0 1 0 0 0,0-1 0 0 0,0 1 0 0 0,0-1 0 0 0,0 1 0 0 0,0-1 0 0 0,1 0 0 0 0,0-1-3 0 0,1 0-1 0 0,0 0 0 0 0,0 0 1 0 0,0 0-1 0 0,0 1 0 0 0,0-1 1 0 0,0 1-1 0 0,0-1 0 0 0,1 1 1 0 0,-1 0-1 0 0,0 0 0 0 0,1 0 1 0 0,3-2-1 0 0,0 1-29 0 0,0 0 17 0 0,-1 0-1 0 0,1 1 1 0 0,0-1 0 0 0,0 1-1 0 0,0 1 1 0 0,0-1-1 0 0,10 1 1 0 0,15-1 15 0 0,105-14-287 0 0,-14 10-318 0 0,-75 4 188 0 0,-25 1 40 0 0,1-2 0 0 0,0 0 0 0 0,22-5 0 0 0,41-7-1907 0 0,-74 13 1724 0 0,16-5-1134 0 0,-4-2-267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9.98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294 15 6448 0 0,'0'0'852'0'0,"-4"0"113"0"0,-1 1-228 0 0,-1 0 1 0 0,0 0-1 0 0,1 1 0 0 0,-10 3 0 0 0,7-2-49 0 0,0-1 0 0 0,-15 4-1 0 0,11-5-228 0 0,1 0 1 0 0,0 2-1 0 0,0-1 0 0 0,0 1 0 0 0,0 1 1 0 0,0 0-1 0 0,1 0 0 0 0,-18 11 0 0 0,20-9-330 0 0,0 1 1 0 0,0 0-1 0 0,1 0 0 0 0,0 1 0 0 0,0-1 0 0 0,1 2 0 0 0,0-1 0 0 0,0 1 0 0 0,1-1 0 0 0,0 2 0 0 0,1-1 0 0 0,0 0 0 0 0,0 1 0 0 0,1 0 0 0 0,1 0 0 0 0,-1 0 0 0 0,1 0 0 0 0,0 17 0 0 0,2-26 2 0 0,0 2 10 0 0,0-2-120 0 0,0 0-1 0 0,0 0 0 0 0,0 0 0 0 0,0 0 1 0 0,0 1-1 0 0,1-1 0 0 0,-1 0 0 0 0,0 0 1 0 0,1 0-1 0 0,-1 0 0 0 0,1 0 0 0 0,-1 0 1 0 0,1 0-1 0 0,-1 0 0 0 0,1 0 0 0 0,0 0 1 0 0,0 0-1 0 0,-1-1 0 0 0,1 1 0 0 0,0 0 1 0 0,0 0-1 0 0,0-1 0 0 0,0 1 0 0 0,0 0 1 0 0,0-1-1 0 0,0 1 0 0 0,0-1 0 0 0,0 0 1 0 0,0 1-1 0 0,0-1 0 0 0,2 1 0 0 0,1-1 4 0 0,1-1 0 0 0,-1 1 0 0 0,1-1 0 0 0,-1 0 0 0 0,1 0 0 0 0,-1 0 0 0 0,0-1 0 0 0,0 1 0 0 0,0-1 0 0 0,0 0 0 0 0,0 0 0 0 0,0-1 0 0 0,0 1 0 0 0,-1-1 0 0 0,1 0 0 0 0,-1 0 0 0 0,0 0 0 0 0,5-5 0 0 0,43-43 150 0 0,-39 39-215 0 0,1 1 0 0 0,-2-2-1 0 0,0 0 1 0 0,18-25 0 0 0,-11 12-231 0 0,4-9 152 0 0,-18 26 143 0 0,-3 7 686 0 0,-3 4-995 0 0,-2 2 243 0 0,1 0-1 0 0,-1 0 1 0 0,1 1 0 0 0,1-1 0 0 0,-1 1 0 0 0,0 0 0 0 0,-3 9 0 0 0,-8 37 410 0 0,13-43-356 0 0,-3 7-26 0 0,2-7-36 0 0,0 1 0 0 0,0-1 0 0 0,1 1 0 0 0,0 0 0 0 0,0 0 0 0 0,1 0 0 0 0,1 13 0 0 0,6 14 275 0 0,-1-22-124 0 0,-5-13-99 0 0,1 0-1 0 0,-1 1 0 0 0,1-1 1 0 0,-1 0-1 0 0,1 0 0 0 0,0 0 1 0 0,-1 0-1 0 0,1-1 0 0 0,0 1 1 0 0,0 0-1 0 0,0-1 0 0 0,-1 1 1 0 0,1-1-1 0 0,0 0 0 0 0,0 1 1 0 0,0-1-1 0 0,0 0 0 0 0,0 0 1 0 0,0 0-1 0 0,0-1 0 0 0,2 1 1 0 0,3-1-69 0 0,1-1 1 0 0,0 0 0 0 0,12-5 0 0 0,-13 5 49 0 0,-1-2 0 0 0,0 1 0 0 0,0-1 0 0 0,0 1 0 0 0,0-2 0 0 0,-1 1 0 0 0,6-6 0 0 0,33-39 31 0 0,-8 8-17 0 0,-7 9-1217 0 0,30-42 0 0 0,-22 26-134 0 0,-31 39 639 0 0,-5 7-20 0 0,-3 3-133 0 0,-1 2 887 0 0,-1-1-1 0 0,1 1 1 0 0,-1-1 0 0 0,1 1-1 0 0,0 0 1 0 0,0 0 0 0 0,1 1-1 0 0,-1-1 1 0 0,0 1 0 0 0,1-1-1 0 0,-4 8 1 0 0,-2 7 443 0 0,-8 24 0 0 0,13-34-318 0 0,-2 7 249 0 0,0 0 0 0 0,2 1 0 0 0,-3 17 0 0 0,5-25-202 0 0,0-1 0 0 0,1 1-1 0 0,0-1 1 0 0,0 1 0 0 0,1-1 0 0 0,0 1 0 0 0,0-1-1 0 0,4 10 1 0 0,-4-15-134 0 0,0 0 0 0 0,0 0 0 0 0,1-1 0 0 0,-1 1 0 0 0,1-1-1 0 0,-1 1 1 0 0,1-1 0 0 0,0 1 0 0 0,-1-1 0 0 0,1 0 0 0 0,3 2 0 0 0,-4-3-40 0 0,-1 1-6 0 0,1-1 0 0 0,0 1-1 0 0,-1-1 1 0 0,1 0 0 0 0,0 1 0 0 0,-1-1 0 0 0,1 0 0 0 0,0 0 0 0 0,-1 0 0 0 0,1 1 0 0 0,0-1 0 0 0,-1 0-1 0 0,1 0 1 0 0,0 0 0 0 0,0 0 0 0 0,-1 0 0 0 0,1 0 0 0 0,1-1 0 0 0,2 1 24 0 0,-1 1-14 0 0,0-1 0 0 0,-1 0 0 0 0,1 0 0 0 0,0 0 0 0 0,0 0 0 0 0,0 0 0 0 0,0-1 0 0 0,0 1 0 0 0,-1-1 0 0 0,1 0 0 0 0,3-1 0 0 0,31-16 112 0 0,-28 14-96 0 0,-4 1-21 0 0,0 0-1 0 0,0-1 1 0 0,0 1-1 0 0,0-1 0 0 0,0 0 1 0 0,-1 0-1 0 0,0 0 1 0 0,0-1-1 0 0,5-6 0 0 0,12-15 90 0 0,15-20-52 0 0,-14 16 8 0 0,-15 21-125 0 0,0 1-1 0 0,-1-1 0 0 0,9-17 1 0 0,-14 25 40 0 0,0-1-1 0 0,0 0 1 0 0,0 0 0 0 0,0 0 0 0 0,1 0 0 0 0,-1 1-1 0 0,4-4 1 0 0,-4 4-7 0 0,1-1-88 0 0,-2 220-70 0 0,-1-189 329 0 0,0-19-64 0 0,1 0 0 0 0,1 18 0 0 0,0-24-82 0 0,3 12 123 0 0,-4-15-113 0 0,1-1 1 0 0,-1 1-1 0 0,1-1 0 0 0,-1 1 0 0 0,1-1 0 0 0,-1 0 0 0 0,1 1 0 0 0,0-1 0 0 0,-1 0 0 0 0,1 0 0 0 0,-1 1 0 0 0,1-1 0 0 0,0 0 0 0 0,-1 0 0 0 0,1 0 0 0 0,-1 0 0 0 0,1 0 1 0 0,0 1-1 0 0,-1-1 0 0 0,1 0 0 0 0,0-1 0 0 0,-1 1 0 0 0,1 0 0 0 0,0 0 0 0 0,0 0 0 0 0,3-1 2 0 0,1-1 0 0 0,-1 1-1 0 0,0-1 1 0 0,0 0 0 0 0,0 0 0 0 0,0 0-1 0 0,0 0 1 0 0,0-1 0 0 0,-1 1 0 0 0,1-1 0 0 0,-1 0-1 0 0,1 0 1 0 0,-1-1 0 0 0,4-4 0 0 0,5-8-116 0 0,18-32 0 0 0,-25 41 34 0 0,10-18-609 0 0,1 0-1 0 0,34-39 0 0 0,0 0-2379 0 0,-26 33-2871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0.3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253 1 7832 0 0,'-1'4'65'0'0,"-1"1"0"0"0,0-1 0 0 0,0 0 1 0 0,0 0-1 0 0,0 0 0 0 0,-1 0 0 0 0,0 0 1 0 0,0-1-1 0 0,0 1 0 0 0,0-1 0 0 0,0 1 1 0 0,-8 4-1 0 0,3 0 529 0 0,0 0 1 0 0,0 0-1 0 0,0 1 1 0 0,1 0-1 0 0,1 0 1 0 0,0 1-1 0 0,0 0 1 0 0,1 0-1 0 0,-7 17 1 0 0,-17 57 3437 0 0,1 47-1708 0 0,11-15-1303 0 0,-12 48-356 0 0,22-122-583 0 0,5-25-19 0 0,-8 29 0 0 0,6-33-35 0 0,1 0 0 0 0,0 0 0 0 0,0 0 0 0 0,0 22 0 0 0,3-33-41 0 0,0-1-1 0 0,0 1 1 0 0,0-1-1 0 0,1 0 1 0 0,-1 1-1 0 0,0-1 1 0 0,1 1-1 0 0,-1-1 1 0 0,1 0-1 0 0,0 1 0 0 0,-1-1 1 0 0,2 2-1 0 0,5 10-494 0 0,-5-14-338 0 0,1 0 527 0 0,-1-1 0 0 0,1 1 1 0 0,-1 0-1 0 0,1-1 0 0 0,-1 1 0 0 0,0-1 1 0 0,3-3-1 0 0,9-12-4787 0 0,-1-1-875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5-13T03:27:51.451"/>
    </inkml:context>
    <inkml:brush xml:id="br0">
      <inkml:brushProperty name="width" value="0.025" units="cm"/>
      <inkml:brushProperty name="height" value="0.025" units="cm"/>
      <inkml:brushProperty name="color" value="#004F8B"/>
    </inkml:brush>
  </inkml:definitions>
  <inkml:trace contextRef="#ctx0" brushRef="#br0">21 36 920 0 0,'-4'1'168'0'0,"3"-1"10"0"0,1 0 1 0 0,0 0-1 0 0,0 0 1 0 0,0 0-1 0 0,0 0 1 0 0,-1 0-1 0 0,1 0 1 0 0,0 0-1 0 0,0 0 0 0 0,0 0 1 0 0,-1 0-1 0 0,1 0 1 0 0,0 0-1 0 0,0 0 1 0 0,0-1-1 0 0,0 1 1 0 0,0 0-1 0 0,-1 0 0 0 0,1 0 1 0 0,0 0-1 0 0,0 0 1 0 0,0-1-1 0 0,0 1 1 0 0,0 0-1 0 0,0 0 1 0 0,0 0-1 0 0,0 0 0 0 0,-1-1 1 0 0,1 1-1 0 0,0 0 1 0 0,0 0-1 0 0,0 0 1 0 0,0-1-1 0 0,0 1 1 0 0,0 0-1 0 0,0 0 1 0 0,0 0-1 0 0,0 0 0 0 0,0-1 1 0 0,-2-4 3152 0 0,-8 9-2246 0 0,10-4-1002 0 0,0 0-1 0 0,0 0 0 0 0,0 0 1 0 0,1 0-1 0 0,-1 0 0 0 0,0 0 1 0 0,0 0-1 0 0,0 0 0 0 0,0 0 1 0 0,0 0-1 0 0,0 1 1 0 0,0-1-1 0 0,0 0 0 0 0,0 0 1 0 0,0 0-1 0 0,1 0 0 0 0,-1 0 1 0 0,0 0-1 0 0,0 0 0 0 0,0 0 1 0 0,0 0-1 0 0,0 0 1 0 0,0 0-1 0 0,0 1 0 0 0,0-1 1 0 0,0 0-1 0 0,0 0 0 0 0,0 0 1 0 0,0 0-1 0 0,0 0 0 0 0,0 0 1 0 0,0 0-1 0 0,0 0 1 0 0,0 1-1 0 0,0-1 0 0 0,0 0 1 0 0,0 0-1 0 0,0 0 0 0 0,0 0 1 0 0,0 0-1 0 0,0 0 0 0 0,0 0 1 0 0,0 0-1 0 0,0 1 1 0 0,0-1-1 0 0,0 0 0 0 0,0 0 1 0 0,0 0-1 0 0,0 0 0 0 0,-1 0 1 0 0,1 0-1 0 0,0 0 0 0 0,18-6 929 0 0,-9 2-910 0 0,9-3 771 0 0,-2 4-621 0 0,-14 2-76 0 0,5-2 489 0 0,0 1-579 0 0,2 2 176 0 0,-9 0-245 0 0,1 0 0 0 0,-1 0 0 0 0,0 1 1 0 0,0-1-1 0 0,1 0 0 0 0,-1 0 0 0 0,0 0 0 0 0,1 0 1 0 0,-1 0-1 0 0,0 0 0 0 0,0 0 0 0 0,1 0 1 0 0,-1 0-1 0 0,0 0 0 0 0,1 0 0 0 0,-1 0 1 0 0,0 0-1 0 0,0 0 0 0 0,1-1 0 0 0,-1 1 1 0 0,0 0-1 0 0,1 0 0 0 0,-1 0 0 0 0,0 0 0 0 0,0 0 1 0 0,1-1-1 0 0,-1 1 0 0 0,0 0 0 0 0,0 0 1 0 0,0 0-1 0 0,1-1 0 0 0,-1 1 0 0 0,0 0 1 0 0,0 0-1 0 0,0-1 0 0 0,0 1 0 0 0,0 0 1 0 0,1 0-1 0 0,-1-1 0 0 0,0 1 0 0 0,0 0 0 0 0,0-1 1 0 0,2 0 57 0 0,4 0-47 0 0,-3 1 16 0 0,4 0-21 0 0,-4 3 40 0 0,4-3 16 0 0,-6 0 4 0 0,16 0 364 0 0,-7-1-284 0 0,-9 1-133 0 0,1-1 0 0 0,-1 1 0 0 0,1 0 0 0 0,-1 0 1 0 0,1 0-1 0 0,-1 0 0 0 0,1 0 0 0 0,-1 0 1 0 0,1 0-1 0 0,-1 1 0 0 0,4 0 0 0 0,3-1-29 0 0,1 1 0 0 0,3 1 0 0 0,-11-2 0 0 0,11 0 0 0 0,-10-1 0 0 0,20-1 208 0 0,-15 2-130 0 0,1-2-12 0 0,-4 1 4 0 0,9 1 196 0 0,-7 1-199 0 0,0 1-54 0 0,-5-1 2 0 0,1-1 0 0 0,0 0 0 0 0,-1 1 0 0 0,1-1 0 0 0,0 0 0 0 0,-1 1 0 0 0,1-1 0 0 0,0 0 0 0 0,-1 0 0 0 0,3-1 0 0 0,18-1-52 0 0,-18 2 48 0 0,-2 1 32 0 0,2 0-33 0 0,24 0 38 0 0,-25-1 128 0 0,-1-1-139 0 0,7-5 337 0 0,-8 5-385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0.7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260 1 4608 0 0,'0'0'353'0'0,"-2"1"-231"0"0,-26 16 989 0 0,25-15-749 0 0,0-1 0 0 0,-1 1 0 0 0,1 0 0 0 0,0 0 0 0 0,0 0 0 0 0,0 0 0 0 0,0 0 1 0 0,0 1-1 0 0,1-1 0 0 0,-1 1 0 0 0,1 0 0 0 0,-1 0 0 0 0,1 0 0 0 0,0 0 0 0 0,-2 5 1 0 0,-1 6 643 0 0,2-7-590 0 0,1-1 0 0 0,0 1-1 0 0,0-1 1 0 0,1 1-1 0 0,0 0 1 0 0,-1 10 0 0 0,3 31 1250 0 0,0-14-1015 0 0,-1 0 1 0 0,-2 0-1 0 0,-8 46 0 0 0,-24 42 26 0 0,22-81-570 0 0,3-3-18 0 0,6-24-49 0 0,-9 25 1 0 0,6-24-112 0 0,1-1 0 0 0,1 1 1 0 0,-4 20-1 0 0,8-33 6 0 0,0-1 0 0 0,-1 1 0 0 0,1 0 0 0 0,-1 0 0 0 0,1-1 1 0 0,-1 1-1 0 0,0 0 0 0 0,0-1 0 0 0,0 1 0 0 0,0-1 0 0 0,0 1 0 0 0,0-1 0 0 0,0 0 0 0 0,-1 1 0 0 0,1-1 0 0 0,0 0 0 0 0,-1 0 0 0 0,1 0 1 0 0,-1 0-1 0 0,1 0 0 0 0,-1 0 0 0 0,1 0 0 0 0,-1 0 0 0 0,0-1 0 0 0,-2 2 0 0 0,-1 1-85 0 0</inkml:trace>
  <inkml:trace contextRef="#ctx0" brushRef="#br0" timeOffset="1">1 506 3224 0 0,'0'-2'2768'0'0,"0"-5"-790"0"0,0 1 1 0 0,0-1-1 0 0,1 1 0 0 0,3-13 1 0 0,-4 16-1867 0 0,1 1-1 0 0,0-1 1 0 0,0 1 0 0 0,1 0 0 0 0,-1 0-1 0 0,0-1 1 0 0,1 1 0 0 0,0 0 0 0 0,-1 0-1 0 0,1 0 1 0 0,0 1 0 0 0,0-1-1 0 0,0 0 1 0 0,0 1 0 0 0,0-1 0 0 0,3-1-1 0 0,11-4 232 0 0,1-1 0 0 0,1 2-1 0 0,-1 0 1 0 0,1 1-1 0 0,0 1 1 0 0,31-3 0 0 0,-36 5-215 0 0,8 1-664 0 0,0 0 0 0 0,0 2 0 0 0,39 5 0 0 0,-10-1-456 0 0,1-4-286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1.5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127 60 8664 0 0,'0'0'786'0'0,"0"-3"-644"0"0,1 0-126 0 0,0-1-28 0 0,-4-13 188 0 0,2 15 68 0 0,1 0 1 0 0,-1-1 0 0 0,0 1 0 0 0,0-1-1 0 0,-1 1 1 0 0,1 0 0 0 0,0 0-1 0 0,-1 0 1 0 0,1 0 0 0 0,-1 0 0 0 0,0 0-1 0 0,-5-5 1937 0 0,6 9-2041 0 0,0-1 0 0 0,1 1 0 0 0,-1-1 1 0 0,0 1-1 0 0,0-1 0 0 0,0 0 0 0 0,0 1 0 0 0,0-1 1 0 0,0 0-1 0 0,-1 0 0 0 0,-1 2 0 0 0,1-2 50 0 0,-4 8-79 0 0,1 0 1 0 0,0 0-1 0 0,1 1 1 0 0,0-1-1 0 0,0 1 1 0 0,-4 17-1 0 0,4-11 166 0 0,-1 2 225 0 0,-3 29 0 0 0,2-12-66 0 0,-18 179-271 0 0,23-192-231 0 0,-2 44 436 0 0,3-59-328 0 0,0 1 0 0 0,1-1 0 0 0,0 0 1 0 0,1 0-1 0 0,-1 1 0 0 0,5 10 0 0 0,-3-13-123 0 0,0 3-18 0 0,0-1 0 0 0,0-1 0 0 0,6 8 0 0 0,-8-11 95 0 0,1-1 0 0 0,0 0 1 0 0,0 0-1 0 0,0 0 0 0 0,0 0 0 0 0,0 0 0 0 0,1-1 1 0 0,-1 1-1 0 0,1 0 0 0 0,-1-1 0 0 0,1 0 0 0 0,2 2 0 0 0,2-1-38 0 0,0 0-1 0 0,-1-1 1 0 0,1 0-1 0 0,0 0 1 0 0,0 0-1 0 0,-1-1 0 0 0,1 1 1 0 0,0-2-1 0 0,0 1 1 0 0,13-3-1 0 0,1-3-556 0 0,0 0-1 0 0,23-11 1 0 0,29-9-4872 0 0,-38 11 385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1.8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174 1 10016 0 0,'-6'5'912'0'0,"-1"3"-768"0"0,0 0 0 0 0,0-1 0 0 0,0 1 0 0 0,-1-2 0 0 0,0 1 0 0 0,-17 10 0 0 0,17-13 235 0 0,1 1 1 0 0,0 1 0 0 0,1-1 0 0 0,-1 1-1 0 0,1 0 1 0 0,0 1 0 0 0,0-1 0 0 0,1 1-1 0 0,0 1 1 0 0,0-1 0 0 0,1 0 0 0 0,0 1-1 0 0,0 0 1 0 0,1 0 0 0 0,0 0 0 0 0,-3 12-1 0 0,5-14-57 0 0,1-5-261 0 0,0-1 1 0 0,0 1-1 0 0,0 0 0 0 0,0 0 0 0 0,0 0 1 0 0,0 0-1 0 0,0 0 0 0 0,-1 0 1 0 0,1 0-1 0 0,0-1 0 0 0,-1 1 1 0 0,1 0-1 0 0,-1 0 0 0 0,1 0 1 0 0,-1-1-1 0 0,1 1 0 0 0,-1 0 1 0 0,0 0-1 0 0,2 2 220 0 0,0-1-215 0 0,1 0 0 0 0,-1 0-1 0 0,0 0 1 0 0,1 0-1 0 0,-1 0 1 0 0,1-1-1 0 0,0 1 1 0 0,0 0-1 0 0,0-1 1 0 0,0 0 0 0 0,0 1-1 0 0,0-1 1 0 0,0 0-1 0 0,0 0 1 0 0,4 2-1 0 0,-2-2-19 0 0,0 0-1 0 0,0 0 1 0 0,0 0-1 0 0,1 0 1 0 0,-1 0-1 0 0,0-1 1 0 0,0 0-1 0 0,0 0 1 0 0,8-1-1 0 0,-1 0 40 0 0,0-1-1 0 0,0 0 1 0 0,0-1 0 0 0,0 0-1 0 0,-1-1 1 0 0,1 0-1 0 0,-1-1 1 0 0,0 0-1 0 0,0 0 1 0 0,0-1-1 0 0,16-14 1 0 0,-18 13-4 0 0,-1 1 0 0 0,0 0 1 0 0,0-1-1 0 0,-1 0 1 0 0,0 0-1 0 0,10-15 0 0 0,-16 21-66 0 0,1 0 0 0 0,-1 0 0 0 0,1-1-1 0 0,-1 1 1 0 0,1 0 0 0 0,-1-1 0 0 0,0 1 0 0 0,0 0-1 0 0,0-1 1 0 0,1 1 0 0 0,-1 0 0 0 0,-1-1 0 0 0,1 1-1 0 0,0 0 1 0 0,0-1 0 0 0,0 1 0 0 0,-1 0 0 0 0,1-1-1 0 0,0 1 1 0 0,-1 0 0 0 0,0-1 0 0 0,1 1 0 0 0,-1 0-1 0 0,0 0 1 0 0,1 0 0 0 0,-1 0 0 0 0,-1-2 0 0 0,0 1-7 0 0,0 1 1 0 0,0-1 0 0 0,0 0-1 0 0,0 1 1 0 0,-1 0 0 0 0,1-1-1 0 0,0 1 1 0 0,-1 0 0 0 0,1 0 0 0 0,0 0-1 0 0,-1 1 1 0 0,1-1 0 0 0,-5 0-1 0 0,-4 0-28 0 0,0 0 1 0 0,-1 1-1 0 0,1 0 0 0 0,0 1 0 0 0,0 0 0 0 0,0 1 0 0 0,0 0 0 0 0,-19 7 0 0 0,22-6-181 0 0,0 0 0 0 0,0 1 0 0 0,1 0 0 0 0,0 0 0 0 0,0 1 0 0 0,0 0 0 0 0,0 0 0 0 0,1 0-1 0 0,0 1 1 0 0,0 0 0 0 0,0 0 0 0 0,-7 11 0 0 0,11-14-155 0 0,1 1 0 0 0,-1 0 1 0 0,0-1-1 0 0,1 1 0 0 0,0 0 0 0 0,0 0 1 0 0,-1 6-1 0 0,-5 14-3139 0 0,1-8-2066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2.2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270 46 5984 0 0,'0'0'464'0'0,"-2"1"-74"0"0,0 0-166 0 0,-2 2 492 0 0,-1-1 1 0 0,1 0 0 0 0,0-1 0 0 0,-1 1 0 0 0,-4 0-1 0 0,2-1-312 0 0,0-1 0 0 0,0 1 0 0 0,1 1 0 0 0,-1-1 0 0 0,1 1 0 0 0,-1 0 0 0 0,1 0 0 0 0,0 1-1 0 0,0 0 1 0 0,0 0 0 0 0,0 1 0 0 0,0-1 0 0 0,1 1 0 0 0,-10 9 0 0 0,-3 5 240 0 0,13-14-479 0 0,0 1-1 0 0,1 0 1 0 0,-1 0 0 0 0,1 0-1 0 0,0 0 1 0 0,1 0-1 0 0,-6 12 1 0 0,6-12-139 0 0,1 1 0 0 0,0-1 0 0 0,1 1 0 0 0,-1 0 0 0 0,1 0 0 0 0,0-1 0 0 0,1 1-1 0 0,-1 9 1 0 0,1-13 125 0 0,3-1 188 0 0,4 1-251 0 0,-1-1-1 0 0,1 1 1 0 0,0-1 0 0 0,-1-1 0 0 0,1 1 0 0 0,0-1 0 0 0,0 0 0 0 0,0-1-1 0 0,-1 0 1 0 0,1 0 0 0 0,0 0 0 0 0,-1-1 0 0 0,1 0 0 0 0,-1 0-1 0 0,0-1 1 0 0,1 1 0 0 0,6-6 0 0 0,22-10 109 0 0,-27 15-101 0 0,0-1-1 0 0,0 0 1 0 0,0 0 0 0 0,-1-1-1 0 0,1 0 1 0 0,-1-1-1 0 0,-1 1 1 0 0,11-12-1 0 0,-3 0 43 0 0,-8 11-54 0 0,-1-1 1 0 0,0 1-1 0 0,0-1 0 0 0,8-15 1 0 0,-12 20-78 0 0,-1 1 0 0 0,1-1 0 0 0,-1 1 1 0 0,1-1-1 0 0,-1 0 0 0 0,0 1 0 0 0,1-1 1 0 0,-1 0-1 0 0,0 1 0 0 0,0-1 0 0 0,0 0 1 0 0,0 1-1 0 0,-1-1 0 0 0,1 0 0 0 0,0 1 1 0 0,-1-1-1 0 0,1 1 0 0 0,-1-1 0 0 0,1 1 1 0 0,-1-1-1 0 0,0 1 0 0 0,0-1 0 0 0,0 1 1 0 0,0-1-1 0 0,0 1 0 0 0,0 0 0 0 0,0 0 1 0 0,0-1-1 0 0,0 1 0 0 0,-2-1 0 0 0,-4-3-21 0 0,0 1 1 0 0,0 0-1 0 0,0 0 0 0 0,0 1 0 0 0,-1 0 0 0 0,1 0 1 0 0,-1 1-1 0 0,0 0 0 0 0,0 0 0 0 0,0 0 0 0 0,0 1 1 0 0,0 1-1 0 0,-9-1 0 0 0,3 2-41 0 0,0-1 0 0 0,0 2 0 0 0,1 0 0 0 0,-1 0 0 0 0,1 1 0 0 0,-24 9 0 0 0,32-9-91 0 0,0-1 1 0 0,0 1 0 0 0,0 0-1 0 0,1 0 1 0 0,-1 1 0 0 0,1-1-1 0 0,0 1 1 0 0,0 0 0 0 0,1 0-1 0 0,-1 0 1 0 0,1 1 0 0 0,-1-1-1 0 0,-3 10 1 0 0,-8 7-1398 0 0,12-15 987 0 0,-1 0-1 0 0,1 0 0 0 0,0 0 1 0 0,1 0-1 0 0,-3 7 0 0 0,2-5-328 0 0,-1 7-877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2.6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162 408 3224 0 0,'0'4'240'0'0,"-1"7"-162"0"0,1 1 1 0 0,-2-1-1 0 0,-2 12 0 0 0,-3 14 2526 0 0,6-29-1867 0 0,-1 0-1 0 0,0 0 1 0 0,0-1 0 0 0,0 1 0 0 0,-1 0 0 0 0,-6 11-1 0 0,6-12-534 0 0,-6 7 875 0 0,-15 22 0 0 0,18-28-401 0 0,1 0 0 0 0,-5 12 1 0 0,-1 0 87 0 0,-13 35 1015 0 0,24-55-1740 0 0,0 1 0 0 0,0-1 1 0 0,0 0-1 0 0,-1 1 0 0 0,1-1 0 0 0,0 0 0 0 0,0 1 1 0 0,-1-1-1 0 0,1 0 0 0 0,0 0 0 0 0,0 1 0 0 0,-1-1 1 0 0,1 0-1 0 0,0 0 0 0 0,-1 0 0 0 0,1 1 0 0 0,0-1 1 0 0,-1 0-1 0 0,1 0 0 0 0,0 0 0 0 0,-1 0 0 0 0,1 0 1 0 0,-1 0-1 0 0,1 0 0 0 0,0 0 0 0 0,-1 0 0 0 0,1 0 1 0 0,-1 0-1 0 0,1 0 0 0 0,0 0 0 0 0,-1 0 0 0 0,1 0 1 0 0,0 0-1 0 0,-1 0 0 0 0,1 0 0 0 0,0 0 0 0 0,-1 0 0 0 0,1-1 1 0 0,0 1-1 0 0,-1 0 0 0 0,1 0 0 0 0,-1-1 0 0 0,0 0-23 0 0,0 1 0 0 0,0-1 0 0 0,1 0 0 0 0,-1 0 0 0 0,0 0 0 0 0,0 0 0 0 0,1 0 0 0 0,-1 0-1 0 0,1 0 1 0 0,-1 0 0 0 0,0-2 0 0 0,0-4 82 0 0,0 0 0 0 0,0-1 1 0 0,1 1-1 0 0,1-11 0 0 0,-1-15 126 0 0,-1 14-198 0 0,1 0 1 0 0,1 0-1 0 0,0-1 0 0 0,2 1 1 0 0,0 0-1 0 0,1 1 1 0 0,1-1-1 0 0,0 1 0 0 0,2 0 1 0 0,0 0-1 0 0,1 0 1 0 0,0 1-1 0 0,2 0 1 0 0,0 1-1 0 0,24-29 0 0 0,17-20-30 0 0,25-26-64 0 0,-49 60 68 0 0,-4 6 0 0 0,0 1 0 0 0,30-23 0 0 0,-40 36-2 0 0,-9 7-3 0 0,0 1 0 0 0,1-1 0 0 0,0 0 0 0 0,0 1-1 0 0,0 0 1 0 0,0 1 0 0 0,1-1 0 0 0,-1 1 0 0 0,1 0 0 0 0,-1 0 0 0 0,8-1-1 0 0,0 2-10 0 0,-12 1 13 0 0,-1 0 0 0 0,1 0 0 0 0,-1 1-1 0 0,1-1 1 0 0,-1 0 0 0 0,1 0 0 0 0,-1 1 0 0 0,0-1-1 0 0,1 0 1 0 0,-1 0 0 0 0,1 1 0 0 0,-1-1 0 0 0,0 1-1 0 0,1-1 1 0 0,-1 0 0 0 0,0 1 0 0 0,1-1-1 0 0,-1 1 1 0 0,0-1 0 0 0,0 1 0 0 0,0-1 0 0 0,1 1-1 0 0,-1-1 1 0 0,0 1 0 0 0,0 0 0 0 0,1 0-10 0 0,0 2 7 0 0,0 0 0 0 0,0 1 0 0 0,0-1-1 0 0,-1 0 1 0 0,1 0 0 0 0,-1 1 0 0 0,0-1 0 0 0,0 0-1 0 0,0 1 1 0 0,0-1 0 0 0,0 0 0 0 0,-1 1 0 0 0,0 3-1 0 0,-4 8 14 0 0,-8 24-1 0 0,3-13-12 0 0,7-16 6 0 0,-2-1 1 0 0,1-1-1 0 0,-1 1 0 0 0,-1-1 0 0 0,1 0 0 0 0,-9 8 0 0 0,0 3 10 0 0,6-9 12 0 0,1 0 0 0 0,-2-1 1 0 0,1 0-1 0 0,-1-1 0 0 0,-15 11 0 0 0,5-6 62 0 0,-41 19 0 0 0,-22 10 11 0 0,-47 21-1048 0 0,106-52-82 0 0,10 0-48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7.3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2091 10765 2304 0 0,'0'0'10392'0'0,"2"0"-9808"0"0,6 3-282 0 0,-1 0 0 0 0,1-1 0 0 0,0-1 0 0 0,0 1 0 0 0,0-1 0 0 0,16 0 0 0 0,-1-2 15 0 0,27-5 1 0 0,-41 5-213 0 0,39-4 188 0 0,-28 3-137 0 0,-1 0 0 0 0,1-1 0 0 0,-1-1 0 0 0,23-7 0 0 0,48-27 172 0 0,-76 31-297 0 0,0-1 1 0 0,-1 0-1 0 0,0-1 0 0 0,16-13 0 0 0,101-102 1398 0 0,-112 105-1369 0 0,-1-2 0 0 0,-1 0 1 0 0,-1 0-1 0 0,23-43 0 0 0,-17 24-49 0 0,-14 29-11 0 0,-1-1 0 0 0,0-1 0 0 0,0 1 0 0 0,6-23-1 0 0,3-7-6 0 0,-12 37 58 0 0,0-2 0 0 0,-1 1 0 0 0,0 0 0 0 0,0 0 0 0 0,0-1 0 0 0,-1 1 0 0 0,0-1 0 0 0,0 0 0 0 0,0 1 0 0 0,-1-10 0 0 0,-3-9 105 0 0,1 0 1 0 0,1 1-1 0 0,1-1 0 0 0,1 0 1 0 0,5-26-1 0 0,3-29-93 0 0,-1 7 4 0 0,2-15 20 0 0,4-27 82 0 0,20-84 1 0 0,-21 112-170 0 0,4-62 0 0 0,-7-194 0 0 0,-4 244 0 0 0,0 0 0 0 0,-1-23 0 0 0,1 29 0 0 0,0-4 0 0 0,-1-224 94 0 0,1 158-108 0 0,7-9 14 0 0,-10 144 0 0 0,5-85 0 0 0,-1-164 0 0 0,-8 176 0 0 0,10-214 0 0 0,2 135 0 0 0,-10 79 0 0 0,-1 56 0 0 0,6-64 0 0 0,2 38 0 0 0,-3-83 0 0 0,0 64 0 0 0,1-5 0 0 0,1-41 0 0 0,4 6 0 0 0,-1 30 0 0 0,1 22 0 0 0,0-8 0 0 0,3-61 0 0 0,-3 51 0 0 0,7-2 0 0 0,-3 25 0 0 0,0-7 0 0 0,26-80 0 0 0,-11 54-72 0 0,-27 96 72 0 0,-1 0 0 0 0,2-21 0 0 0,-3 21 0 0 0,1-1 0 0 0,5-19 0 0 0,-3 18 0 0 0,-1 5 0 0 0,-1-1 0 0 0,0 1 0 0 0,2-10 0 0 0,16-76 0 0 0,-5 27 0 0 0,-6 27 0 0 0,-4 22 0 0 0,3-28 0 0 0,-5 28 0 0 0,1-1 0 0 0,1 1 0 0 0,0 0 0 0 0,8-18 0 0 0,11-35 0 0 0,-22 60 0 0 0,4-14 0 0 0,14-39 0 0 0,-10 27-1 0 0,-3 4 18 0 0,-3 21 26 0 0,-2 6-17 0 0,-1 0 0 0 0,1 1 0 0 0,-1-1-1 0 0,0 0 1 0 0,1-10 0 0 0,-1 7-46 0 0,0 0 1 0 0,0 0-1 0 0,1 0 1 0 0,1 1-1 0 0,-1-1 1 0 0,1 1-1 0 0,1-1 1 0 0,5-8-1 0 0,-1-1 22 0 0,4-6 1 0 0,-7 15 12 0 0,-1 1 1 0 0,-1-1-1 0 0,5-14 0 0 0,-5 14-14 0 0,0 1-1 0 0,0-1 0 0 0,4-8 1 0 0,8-16-15 0 0,-8 15 2 0 0,16-30 0 0 0,-8 18 40 0 0,-4 13-65 0 0,-10 15 36 0 0,1 0-1 0 0,-1-1 1 0 0,0 1-1 0 0,0 0 1 0 0,0-1-1 0 0,-1 1 1 0 0,1 0-1 0 0,0-1 1 0 0,-1 1-1 0 0,1-1 1 0 0,0 0-1 0 0,-1 1 1 0 0,0-1-1 0 0,1 1 1 0 0,-1-1-1 0 0,0 0 1 0 0,0-1-1 0 0,0 2 2 0 0,0 0 0 0 0,0 1 0 0 0,0-1 0 0 0,1 0 0 0 0,-1 1 0 0 0,0-1 0 0 0,0 0 0 0 0,0 1 0 0 0,1-1 0 0 0,-1 0 0 0 0,0 1 0 0 0,1-1 0 0 0,-1 0 0 0 0,0 1 0 0 0,1-1 0 0 0,-1 1 0 0 0,1-1 0 0 0,-1 1 0 0 0,1-1 0 0 0,-1 1 0 0 0,2-1 0 0 0,-1 0 0 0 0,-1 1 0 0 0,1-1 0 0 0,0 1 0 0 0,-1-1 0 0 0,1 0 0 0 0,-1 1 0 0 0,1-1 0 0 0,0 0 0 0 0,-1 0 0 0 0,1 0 0 0 0,-1 1 0 0 0,0-1 0 0 0,1 0 0 0 0,-1-1 0 0 0,2-2 7 0 0,-1 0 0 0 0,1 1 0 0 0,-1-1 0 0 0,1 1 0 0 0,0-1 0 0 0,1 1 0 0 0,-1 0 0 0 0,0 0 0 0 0,4-3 0 0 0,29-28-18 0 0,-28 28 16 0 0,11-9-5 0 0,30-18 0 0 0,6-6 0 0 0,-26 19 0 0 0,1 1 0 0 0,31-15 0 0 0,-16 9 0 0 0,-34 19 0 0 0,0-1 0 0 0,10-7 0 0 0,-3 1 0 0 0,23-23 0 0 0,-32 30 0 0 0,0 0 0 0 0,-1-1 0 0 0,0 0 0 0 0,-1 0 0 0 0,1-1 0 0 0,9-16 0 0 0,25-55 0 0 0,-25 46 0 0 0,21-57 0 0 0,-12 24 0 0 0,-11 34 40 0 0,-9 17 48 0 0,1 0 0 0 0,15-24 0 0 0,-18 34-66 0 0,0-1 0 0 0,0 0 1 0 0,4-11-1 0 0,-5 10-51 0 0,1 1-1 0 0,-1 0 1 0 0,6-8 0 0 0,27-49-142 0 0,-24 42 269 0 0,0 0 1 0 0,29-37-1 0 0,-33 49-79 0 0,0-1 0 0 0,11-21 1 0 0,-6 9-14 0 0,1-1-6 0 0,-2-1 0 0 0,0 0 0 0 0,-2 0 0 0 0,0-1 0 0 0,8-45 0 0 0,3-4 0 0 0,-5 17 0 0 0,30-104-47 0 0,-22 78 25 0 0,-12 46 72 0 0,8-39 71 0 0,5-21-27 0 0,32-210 102 0 0,-38 193-196 0 0,-8 48 0 0 0,8-105 64 0 0,-15 145-63 0 0,-1 0-1 0 0,-2-32 0 0 0,0 23 10 0 0,0 14 9 0 0,-1 0 0 0 0,-3-25-1 0 0,2 38-9 0 0,0 1-1 0 0,0-1 0 0 0,0 0 0 0 0,-1 1 1 0 0,-1 0-1 0 0,1-1 0 0 0,-1 1 0 0 0,0 0 0 0 0,-5-6 1 0 0,-210-237 193 0 0,136 173-96 0 0,68 63-84 0 0,-7-4 254 0 0,0 0-1 0 0,-1 2 0 0 0,-46-25 1 0 0,42 26-356 0 0,-32-15-38 0 0,-16-6 198 0 0,59 30-72 0 0,-135-46 223 0 0,122 44-184 0 0,-1 1-1 0 0,0 1 0 0 0,-36-1 0 0 0,1 2-23 0 0,-44-2 26 0 0,-73 13 69 0 0,168-6-104 0 0,0 0 1 0 0,1-1 0 0 0,-1-1-1 0 0,-15-3 1 0 0,-21-2 40 0 0,-58-12-44 0 0,74 12-1 0 0,-8 0 25 0 0,0 1 1 0 0,-58-1 0 0 0,28 4-23 0 0,39 1-15 0 0,-41 2 1 0 0,-131 20 161 0 0,61-10-170 0 0,106-9-11 0 0,-63-4 0 0 0,15-1 9 0 0,-81-4 61 0 0,94 3-9 0 0,-82 4-1 0 0,130 3-39 0 0,-14 0 0 0 0,0 1 0 0 0,0 2 0 0 0,-50 14 0 0 0,62-11 0 0 0,7-3 0 0 0,0 1 0 0 0,-33 16 0 0 0,-64 29-116 0 0,91-40 104 0 0,-126 50 76 0 0,151-60-63 0 0,-129 48 128 0 0,112-43 7 0 0,-27 12 1 0 0,6-1-26 0 0,-12 3-267 0 0,2 3 1 0 0,-57 35 0 0 0,88-47 155 0 0,-20 19 0 0 0,20-15 0 0 0,6-6 0 0 0,-17 19 0 0 0,4-3 0 0 0,-28 28-70 0 0,-81 106 0 0 0,116-136 66 0 0,-18 30 4 0 0,15-20 0 0 0,8-14 0 0 0,-5 5 0 0 0,2 0 0 0 0,-19 38 0 0 0,17-31 0 0 0,14-25 0 0 0,0 1 0 0 0,0 0 0 0 0,-6 14 0 0 0,-7 38 3 0 0,-6 19-16 0 0,20-70 4 0 0,0 1 0 0 0,1 0 0 0 0,0 0 1 0 0,-1 12-1 0 0,-2 9-1 0 0,-2 13 7 0 0,2-1-1 0 0,0 79 1 0 0,2-81-46 0 0,2-28 47 0 0,0-1 1 0 0,0 1 0 0 0,2 14 0 0 0,2 5 1 0 0,-1-11 0 0 0,4 21 0 0 0,-2-14 0 0 0,3 12 0 0 0,-4-30 0 0 0,-1-1 0 0 0,0 1 0 0 0,0 0 0 0 0,-1 0 0 0 0,0 0 0 0 0,-1 0 0 0 0,0 12 0 0 0,1-7 0 0 0,-1-13 0 0 0,4 13 0 0 0,-5-10 0 0 0,0-3 0 0 0,0-1 0 0 0,0 1 0 0 0,1 0 0 0 0,-1 0 0 0 0,1 0 0 0 0,-1 0 0 0 0,1 0 0 0 0,-1 1 0 0 0,1-1 0 0 0,-1 0 0 0 0,1 0 0 0 0,0 0 0 0 0,0 0 0 0 0,-1 2 0 0 0,1-2 0 0 0,0 1 0 0 0,0-1 0 0 0,-1 0 0 0 0,1 0 0 0 0,0 0 0 0 0,-1 0 0 0 0,1 0 0 0 0,-1 0 0 0 0,0 0 0 0 0,1 0 0 0 0,-1 0 0 0 0,0 0 0 0 0,1 0 0 0 0,-1-1 0 0 0,0 1 0 0 0,-2 1 0 0 0,2-1 0 0 0,-5 7 0 0 0,0 4 0 0 0,-1-4 0 0 0,6-8 3 0 0,0 1 0 0 0,0-1 0 0 0,0 1 0 0 0,-1-1 0 0 0,1 0 0 0 0,0 1 0 0 0,0-1 0 0 0,-1 0-1 0 0,1 0 1 0 0,0 0 0 0 0,-1 0 0 0 0,1 0 0 0 0,0 0 0 0 0,0 0 0 0 0,-1-1 0 0 0,1 1 0 0 0,0 0 0 0 0,0-1 0 0 0,0 1-1 0 0,-1-1 1 0 0,0 0 0 0 0,-8-5 8 0 0,7 2 3 0 0,0 1 0 0 0,1-1 0 0 0,-1 0 0 0 0,-3-7 0 0 0,4 7-5 0 0,0 1 0 0 0,0-1 0 0 0,0 0 0 0 0,0 1 0 0 0,-1 0 0 0 0,-3-4 0 0 0,0 1-4 0 0,1 1 0 0 0,0-1 0 0 0,0 0 0 0 0,1 0 0 0 0,0-1 0 0 0,0 0 1 0 0,0 1-1 0 0,-4-13 0 0 0,6 13-4 0 0,1 1 0 0 0,-1 0 0 0 0,-1-1 0 0 0,1 1 0 0 0,-1 0 0 0 0,0 0 0 0 0,0 0 0 0 0,0 1 0 0 0,-1-1 0 0 0,0 1 0 0 0,0 0 0 0 0,-4-4 0 0 0,-3-3 7 0 0,-28-24 45 0 0,17 9 1 0 0,15 18-44 0 0,-5-2-10 0 0,11 7 0 0 0,1-1 0 0 0,-4-1 0 0 0,2 3 0 0 0,1 0 0 0 0,0 0 0 0 0,0 0 0 0 0,0 0 0 0 0,0 0 0 0 0,0 0 0 0 0,0 0 0 0 0,1 0 0 0 0,-2-5 0 0 0,1-1-10 0 0,1 13-1 0 0,1 0 1 0 0,-1 0-1 0 0,1 0 1 0 0,0 0-1 0 0,0 0 1 0 0,0 0-1 0 0,1 0 1 0 0,0 0-1 0 0,0-1 1 0 0,0 1 0 0 0,0-1-1 0 0,6 9 1 0 0,4 5-7 0 0,-2 0 0 0 0,0 1 1 0 0,8 22-1 0 0,17 62-34 0 0,-30-85 51 0 0,-3-9 0 0 0,1-1 0 0 0,0 1 0 0 0,0 0 0 0 0,5 8 0 0 0,20 39 64 0 0,-24-46-71 0 0,-3-8 5 0 0,-1 0 0 0 0,1-1-1 0 0,-1 1 1 0 0,1-1 0 0 0,0 1-1 0 0,-1-1 1 0 0,1 0 0 0 0,0 1-1 0 0,0-1 1 0 0,0 0-1 0 0,0 1 1 0 0,0-1 0 0 0,0 0-1 0 0,1 0 1 0 0,-1 0 0 0 0,0 0-1 0 0,3 1 1 0 0,0 1 61 0 0,9-1-43 0 0,-8-6-19 0 0,-3 3 4 0 0,7-9 11 0 0,-1 0 0 0 0,0 0 0 0 0,10-17 0 0 0,1-1 4 0 0,-15 21-16 0 0,0 0 0 0 0,0-1 0 0 0,-1 1 0 0 0,-1 0 0 0 0,1-1 0 0 0,2-10 0 0 0,5-18 0 0 0,40-65 0 0 0,-8 14 0 0 0,-33 70 0 0 0,0-1 0 0 0,12-16 0 0 0,-10 17 0 0 0,14-30 0 0 0,16-29-22 0 0,-41 76-56 0 0,1-1 1 0 0,0 1-1 0 0,-1-1 1 0 0,1 1-1 0 0,-1-1 1 0 0,1 1-1 0 0,0-1 1 0 0,-1 1-1 0 0,1-1 1 0 0,0 1-1 0 0,-1 0 1 0 0,1 0 0 0 0,0-1-1 0 0,0 1 1 0 0,-1 0-1 0 0,1 0 1 0 0,0 0-1 0 0,0 0 1 0 0,0 0-1 0 0,-1 0 1 0 0,1 0-1 0 0,0 0 1 0 0,0 0-1 0 0,-1 0 1 0 0,1 0-1 0 0,0 0 1 0 0,0 1 0 0 0,-1-1-1 0 0,2 1 1 0 0,10 8-2137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8.3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139 204 8032 0 0,'0'0'4798'0'0,"-2"1"-4263"0"0,0 0-365 0 0,-1 1 0 0 0,1 0 0 0 0,0 0 1 0 0,0 0-1 0 0,0 0 0 0 0,0 0 0 0 0,0 0 0 0 0,0 1 0 0 0,0-1 1 0 0,1 1-1 0 0,-1-1 0 0 0,-1 5 0 0 0,-13 35 573 0 0,4-8-242 0 0,9-26-365 0 0,0 0 1 0 0,0 1-1 0 0,1 0 0 0 0,0-1 1 0 0,0 1-1 0 0,0 16 0 0 0,1-19-65 0 0,0 0 0 0 0,0 0 0 0 0,0 0 0 0 0,0 0 1 0 0,-5 10-1 0 0,3-8 10 0 0,1 0 0 0 0,-1 0 1 0 0,-1 14-1 0 0,3 23 225 0 0,1-30-128 0 0,0 0 0 0 0,-4 26 0 0 0,1-24 48 0 0,-1 28 0 0 0,-1 9 178 0 0,5-52-381 0 0,0 1-1 0 0,0-1 0 0 0,0 0 0 0 0,0 1 1 0 0,0-1-1 0 0,1 0 0 0 0,-1 1 0 0 0,2 2 1 0 0,-2-3-3 0 0,1 0 0 0 0,-1 0 1 0 0,1 0-1 0 0,-1 0 1 0 0,0 0-1 0 0,0 1 1 0 0,0-1-1 0 0,0 4 0 0 0,-5 3 295 0 0,0-11 607 0 0,-5-18-36 0 0,9 18-1053 0 0,0-1 191 0 0,0-1-1 0 0,1 0 0 0 0,-1 1 0 0 0,1-1 1 0 0,0 0-1 0 0,0 0 0 0 0,0-7 0 0 0,0-14 33 0 0,-3 5-7 0 0,1 0-1 0 0,1-37 1 0 0,3 27-29 0 0,-2 15 6 0 0,5-27 0 0 0,1 14-26 0 0,2-29 0 0 0,-7 48 0 0 0,1 0 0 0 0,0 0 0 0 0,4-13 0 0 0,4-12 0 0 0,-4 11 0 0 0,13-35 0 0 0,2-2 0 0 0,-17 47 0 0 0,1 0 0 0 0,1 0 0 0 0,12-21 0 0 0,-6 13 0 0 0,-7 13 20 0 0,1 0 0 0 0,0 0 0 0 0,0 1 0 0 0,1 0 0 0 0,14-12 0 0 0,-11 10 84 0 0,-7 6-80 0 0,0 0 0 0 0,0 1 0 0 0,0 0 0 0 0,0-1 0 0 0,0 1 0 0 0,1 0 0 0 0,-1 0 0 0 0,1 1 0 0 0,-1-1 0 0 0,8-1 0 0 0,7-1-24 0 0,-11 3-38 0 0,-1 1 0 0 0,0 1 0 0 0,1-1 0 0 0,-1 1-1 0 0,0 0 1 0 0,0 0 0 0 0,1 1 0 0 0,-1 0 0 0 0,0 0-1 0 0,-1 0 1 0 0,9 5 0 0 0,5 3 150 0 0,32 25 0 0 0,-48-33-70 0 0,2 2 14 0 0,4 2-90 0 0,0 1 0 0 0,-1 0 0 0 0,0 0 0 0 0,11 13 0 0 0,8 10-233 0 0,-19-21 238 0 0,0 0 0 0 0,0 0 1 0 0,9 16-1 0 0,-9-12 29 0 0,-2 0 0 0 0,0 0 0 0 0,7 22 0 0 0,-11-28 0 0 0,0 1 0 0 0,0 0 0 0 0,-1-1 0 0 0,0 1 0 0 0,-1 0 0 0 0,0 0 0 0 0,0 0 0 0 0,-2 9 0 0 0,1-8 8 0 0,-1 0 0 0 0,-1 0 0 0 0,1 0 0 0 0,-1 0 0 0 0,-1-1 0 0 0,0 0 0 0 0,0 1-1 0 0,0-1 1 0 0,-8 9 0 0 0,4-7 39 0 0,-1 0 0 0 0,0-1 0 0 0,-1 1 0 0 0,0-2-1 0 0,-20 14 1 0 0,-2-2 68 0 0,0-2 0 0 0,-61 23-1 0 0,16-8-122 0 0,19-7 46 0 0,-48 25 60 0 0,101-48-151 0 0,1 0 0 0 0,0 0-1 0 0,0 1 1 0 0,0 0 0 0 0,0-1-1 0 0,1 1 1 0 0,-4 5 0 0 0,-11 11-265 0 0,18-19 277 0 0,0-1 1 0 0,-1 0-1 0 0,1 1 0 0 0,0-1 0 0 0,0 1 0 0 0,-1-1 0 0 0,1 0 1 0 0,0 1-1 0 0,0-1 0 0 0,0 1 0 0 0,0-1 0 0 0,0 1 0 0 0,-1-1 1 0 0,1 0-1 0 0,0 1 0 0 0,0-1 0 0 0,0 1 0 0 0,0-1 0 0 0,0 1 1 0 0,0-1-1 0 0,0 1 0 0 0,1-1 0 0 0,-1 1 0 0 0,0-1 0 0 0,0 0 1 0 0,0 1-1 0 0,0-1 0 0 0,0 1 0 0 0,1-1 0 0 0,-1 0 0 0 0,0 1 1 0 0,0-1-1 0 0,1 1 0 0 0,0 0 0 0 0,9 10-783 0 0,-9-11 847 0 0,1 2-312 0 0,1 0 0 0 0,-1 0 0 0 0,1-1 0 0 0,0 1 0 0 0,0-1 0 0 0,0 1 1 0 0,0-1-1 0 0,0 0 0 0 0,0 0 0 0 0,4 0 0 0 0,-3 0-652 0 0,-1-1 0 0 0,1 0-1 0 0,0 1 1 0 0,-1-2 0 0 0,6 1 0 0 0,13-2-4203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8.8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182 256 1376 0 0,'-1'1'10481'0'0,"-5"-3"-6149"0"0,6 0-4251 0 0,1 1 0 0 0,-1-1-1 0 0,0 0 1 0 0,0 0 0 0 0,1 1 0 0 0,-1-1 0 0 0,1 1 0 0 0,0-1 0 0 0,-1 0-1 0 0,1 1 1 0 0,0-1 0 0 0,0 1 0 0 0,0-1 0 0 0,0 1 0 0 0,0 0 0 0 0,0-1 0 0 0,0 1-1 0 0,0 0 1 0 0,1 0 0 0 0,-1 0 0 0 0,2-1 0 0 0,8-8 222 0 0,16-11 256 0 0,-22 18-480 0 0,0 0 0 0 0,-1-1-1 0 0,1 1 1 0 0,6-9-1 0 0,-5 6-38 0 0,0 0 0 0 0,0 1 0 0 0,0 0 0 0 0,12-7 0 0 0,-11 8-43 0 0,-1-1 0 0 0,0 1 0 0 0,0-1-1 0 0,8-9 1 0 0,15-16 3 0 0,-21 23 0 0 0,-1 0 0 0 0,12-15 0 0 0,-14 16 0 0 0,0 0 0 0 0,-5-3 75 0 0,0 9-34 0 0,0-1 1 0 0,-1 0-1 0 0,1 0 0 0 0,-1 1 0 0 0,1-1 1 0 0,-1 1-1 0 0,0-1 0 0 0,1 0 1 0 0,-1 1-1 0 0,0-1 0 0 0,1 1 0 0 0,-1-1 1 0 0,0 1-1 0 0,1 0 0 0 0,-1-1 0 0 0,0 1 1 0 0,0 0-1 0 0,0-1 0 0 0,1 1 1 0 0,-2 0-1 0 0,-19-2 677 0 0,11 2-479 0 0,3 0-206 0 0,-1 0 1 0 0,1 0-1 0 0,0 1 0 0 0,-12 2 0 0 0,-8 1-34 0 0,13-2 3 0 0,-1 0 1 0 0,0 1-1 0 0,1 1 0 0 0,0 1 0 0 0,0 0 0 0 0,-15 7 0 0 0,5 1 46 0 0,-1 1-1 0 0,-30 23 1 0 0,48-31-44 0 0,0 1 1 0 0,1 1-1 0 0,-1-1 0 0 0,1 1 1 0 0,1 0-1 0 0,0 0 1 0 0,0 1-1 0 0,0-1 1 0 0,1 1-1 0 0,0 0 1 0 0,1 0-1 0 0,0 1 0 0 0,0-1 1 0 0,-1 17-1 0 0,3-15-4 0 0,0 0 0 0 0,1 0 0 0 0,1 13 0 0 0,-1-20 0 0 0,1-1 0 0 0,-1 0 0 0 0,1 0 0 0 0,0 0 0 0 0,0 0 0 0 0,0 0 0 0 0,0 0 0 0 0,1-1 0 0 0,-1 1 0 0 0,1 0 0 0 0,0 0 0 0 0,-1-1 0 0 0,1 1 0 0 0,0-1 0 0 0,1 0 0 0 0,2 3 0 0 0,2 0-2 0 0,0-1 0 0 0,0 0 0 0 0,0 0 0 0 0,0-1 0 0 0,1 0 0 0 0,0 0 0 0 0,-1-1 0 0 0,1 0 0 0 0,0 0 0 0 0,0-1 0 0 0,0 0 0 0 0,1-1 0 0 0,-1 1 0 0 0,0-1 0 0 0,0-1 0 0 0,9-1 0 0 0,14-3-44 0 0,-1-2-1 0 0,54-20 1 0 0,-76 25 43 0 0,31-13-99 0 0,42-22 0 0 0,96-49-2548 0 0,-142 70 464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9.24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545 10 5528 0 0,'0'0'249'0'0,"-5"0"91"0"0,5 0-347 0 0,-30-1 366 0 0,20 1 1395 0 0,1-1-1 0 0,-18-3 1 0 0,21 2-1396 0 0,-1 2-1 0 0,1-1 1 0 0,-1 1-1 0 0,1 0 0 0 0,-1 0 1 0 0,1 1-1 0 0,0 0 1 0 0,-1 0-1 0 0,1 0 0 0 0,0 1 1 0 0,-8 3-1 0 0,7-3-76 0 0,5-2-235 0 0,0 1 0 0 0,0 0 0 0 0,0 0 0 0 0,0 0 0 0 0,0 0 0 0 0,0 0 0 0 0,1 0 0 0 0,-1 1 0 0 0,0-1 0 0 0,1 0 0 0 0,-1 1 0 0 0,1-1 0 0 0,-1 1 0 0 0,1 0 0 0 0,-2 2 0 0 0,0 2 103 0 0,0 1-1 0 0,0-1 0 0 0,-2 9 0 0 0,-3 5 53 0 0,7-15-149 0 0,-1 0 0 0 0,0 0 0 0 0,1 0-1 0 0,0 0 1 0 0,1 0 0 0 0,-1 1 0 0 0,1-1 0 0 0,0 0 0 0 0,0 0-1 0 0,0 0 1 0 0,1 1 0 0 0,1 6 0 0 0,1 0 77 0 0,1-1 1 0 0,0 0-1 0 0,1 0 1 0 0,6 13-1 0 0,-5-13-38 0 0,-1 0 0 0 0,-1 0-1 0 0,0 0 1 0 0,0 1-1 0 0,2 17 1 0 0,-5-22-55 0 0,0 1-1 0 0,0-1 1 0 0,-1 0 0 0 0,0 0-1 0 0,-1 1 1 0 0,1-1 0 0 0,-1 0-1 0 0,-1 0 1 0 0,1 0 0 0 0,-5 10-1 0 0,4-12-4 0 0,0-1 0 0 0,0 0 0 0 0,-1 0 0 0 0,0 0-1 0 0,0-1 1 0 0,0 1 0 0 0,0-1 0 0 0,0 1 0 0 0,-1-1-1 0 0,0 0 1 0 0,1-1 0 0 0,-1 1 0 0 0,0 0 0 0 0,0-1-1 0 0,-1 0 1 0 0,1 0 0 0 0,0 0 0 0 0,-8 1 0 0 0,5-2 21 0 0,0-2 0 0 0,0 1 0 0 0,0-1 0 0 0,0 0 0 0 0,0 0 0 0 0,-10-4 0 0 0,-4-1 57 0 0,18 6-93 0 0,0-1 0 0 0,0 0 0 0 0,0-1 0 0 0,0 1 0 0 0,0 0 0 0 0,0-1 0 0 0,0 0 1 0 0,-2-1-1 0 0,-19-10 92 0 0,-8 0-68 0 0,-43-24 0 0 0,70 34-40 0 0,-1-1 0 0 0,1 0 0 0 0,0 0 0 0 0,0 0 0 0 0,0 0 0 0 0,0-1 0 0 0,1 0 0 0 0,-7-9 0 0 0,11 14 0 0 0,-1-1 0 0 0,1 1 0 0 0,0-1 0 0 0,0 1 0 0 0,0-1 0 0 0,-1 1 0 0 0,1-1 0 0 0,0 1 0 0 0,0-1 0 0 0,0 1 0 0 0,0-1 0 0 0,0 1 0 0 0,0-1 0 0 0,0 1 0 0 0,0-1 0 0 0,0 1 0 0 0,0-1 0 0 0,1 0 0 0 0,0-1-3 0 0,1 0-1 0 0,0 0 0 0 0,0 0 1 0 0,0 0-1 0 0,0 1 0 0 0,0-1 1 0 0,0 1-1 0 0,0-1 0 0 0,1 1 1 0 0,-1 0-1 0 0,0 0 0 0 0,1 0 1 0 0,3-2-1 0 0,0 1-29 0 0,0 0 17 0 0,-1 0-1 0 0,1 1 1 0 0,0-1 0 0 0,0 1-1 0 0,0 1 1 0 0,0-1-1 0 0,10 1 1 0 0,15-1 15 0 0,105-14-287 0 0,-14 10-318 0 0,-75 4 188 0 0,-25 1 40 0 0,1-2 0 0 0,0 0 0 0 0,22-5 0 0 0,41-7-1907 0 0,-74 13 1724 0 0,16-5-1134 0 0,-4-2-267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49.98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294 15 6448 0 0,'0'0'852'0'0,"-4"0"113"0"0,-1 1-228 0 0,-1 0 1 0 0,0 0-1 0 0,1 1 0 0 0,-10 3 0 0 0,7-2-49 0 0,0-1 0 0 0,-15 4-1 0 0,11-5-228 0 0,1 0 1 0 0,0 2-1 0 0,0-1 0 0 0,0 1 0 0 0,0 1 1 0 0,0 0-1 0 0,1 0 0 0 0,-18 11 0 0 0,20-9-330 0 0,0 1 1 0 0,0 0-1 0 0,1 0 0 0 0,0 1 0 0 0,0-1 0 0 0,1 2 0 0 0,0-1 0 0 0,0 1 0 0 0,1-1 0 0 0,0 2 0 0 0,1-1 0 0 0,0 0 0 0 0,0 1 0 0 0,1 0 0 0 0,1 0 0 0 0,-1 0 0 0 0,1 0 0 0 0,0 17 0 0 0,2-26 2 0 0,0 2 10 0 0,0-2-120 0 0,0 0-1 0 0,0 0 0 0 0,0 0 0 0 0,0 0 1 0 0,0 1-1 0 0,1-1 0 0 0,-1 0 0 0 0,0 0 1 0 0,1 0-1 0 0,-1 0 0 0 0,1 0 0 0 0,-1 0 1 0 0,1 0-1 0 0,-1 0 0 0 0,1 0 0 0 0,0 0 1 0 0,0 0-1 0 0,-1-1 0 0 0,1 1 0 0 0,0 0 1 0 0,0 0-1 0 0,0-1 0 0 0,0 1 0 0 0,0 0 1 0 0,0-1-1 0 0,0 1 0 0 0,0-1 0 0 0,0 0 1 0 0,0 1-1 0 0,0-1 0 0 0,2 1 0 0 0,1-1 4 0 0,1-1 0 0 0,-1 1 0 0 0,1-1 0 0 0,-1 0 0 0 0,1 0 0 0 0,-1 0 0 0 0,0-1 0 0 0,0 1 0 0 0,0-1 0 0 0,0 0 0 0 0,0 0 0 0 0,0-1 0 0 0,0 1 0 0 0,-1-1 0 0 0,1 0 0 0 0,-1 0 0 0 0,0 0 0 0 0,5-5 0 0 0,43-43 150 0 0,-39 39-215 0 0,1 1 0 0 0,-2-2-1 0 0,0 0 1 0 0,18-25 0 0 0,-11 12-231 0 0,4-9 152 0 0,-18 26 143 0 0,-3 7 686 0 0,-3 4-995 0 0,-2 2 243 0 0,1 0-1 0 0,-1 0 1 0 0,1 1 0 0 0,1-1 0 0 0,-1 1 0 0 0,0 0 0 0 0,-3 9 0 0 0,-8 37 410 0 0,13-43-356 0 0,-3 7-26 0 0,2-7-36 0 0,0 1 0 0 0,0-1 0 0 0,1 1 0 0 0,0 0 0 0 0,0 0 0 0 0,1 0 0 0 0,1 13 0 0 0,6 14 275 0 0,-1-22-124 0 0,-5-13-99 0 0,1 0-1 0 0,-1 1 0 0 0,1-1 1 0 0,-1 0-1 0 0,1 0 0 0 0,0 0 1 0 0,-1 0-1 0 0,1-1 0 0 0,0 1 1 0 0,0 0-1 0 0,0-1 0 0 0,-1 1 1 0 0,1-1-1 0 0,0 0 0 0 0,0 1 1 0 0,0-1-1 0 0,0 0 0 0 0,0 0 1 0 0,0 0-1 0 0,0-1 0 0 0,2 1 1 0 0,3-1-69 0 0,1-1 1 0 0,0 0 0 0 0,12-5 0 0 0,-13 5 49 0 0,-1-2 0 0 0,0 1 0 0 0,0-1 0 0 0,0 1 0 0 0,0-2 0 0 0,-1 1 0 0 0,6-6 0 0 0,33-39 31 0 0,-8 8-17 0 0,-7 9-1217 0 0,30-42 0 0 0,-22 26-134 0 0,-31 39 639 0 0,-5 7-20 0 0,-3 3-133 0 0,-1 2 887 0 0,-1-1-1 0 0,1 1 1 0 0,-1-1 0 0 0,1 1-1 0 0,0 0 1 0 0,0 0 0 0 0,1 1-1 0 0,-1-1 1 0 0,0 1 0 0 0,1-1-1 0 0,-4 8 1 0 0,-2 7 443 0 0,-8 24 0 0 0,13-34-318 0 0,-2 7 249 0 0,0 0 0 0 0,2 1 0 0 0,-3 17 0 0 0,5-25-202 0 0,0-1 0 0 0,1 1-1 0 0,0-1 1 0 0,0 1 0 0 0,1-1 0 0 0,0 1 0 0 0,0-1-1 0 0,4 10 1 0 0,-4-15-134 0 0,0 0 0 0 0,0 0 0 0 0,1-1 0 0 0,-1 1 0 0 0,1-1-1 0 0,-1 1 1 0 0,1-1 0 0 0,0 1 0 0 0,-1-1 0 0 0,1 0 0 0 0,3 2 0 0 0,-4-3-40 0 0,-1 1-6 0 0,1-1 0 0 0,0 1-1 0 0,-1-1 1 0 0,1 0 0 0 0,0 1 0 0 0,-1-1 0 0 0,1 0 0 0 0,0 0 0 0 0,-1 0 0 0 0,1 1 0 0 0,0-1 0 0 0,-1 0-1 0 0,1 0 1 0 0,0 0 0 0 0,0 0 0 0 0,-1 0 0 0 0,1 0 0 0 0,1-1 0 0 0,2 1 24 0 0,-1 1-14 0 0,0-1 0 0 0,-1 0 0 0 0,1 0 0 0 0,0 0 0 0 0,0 0 0 0 0,0 0 0 0 0,0-1 0 0 0,0 1 0 0 0,-1-1 0 0 0,1 0 0 0 0,3-1 0 0 0,31-16 112 0 0,-28 14-96 0 0,-4 1-21 0 0,0 0-1 0 0,0-1 1 0 0,0 1-1 0 0,0-1 0 0 0,0 0 1 0 0,-1 0-1 0 0,0 0 1 0 0,0-1-1 0 0,5-6 0 0 0,12-15 90 0 0,15-20-52 0 0,-14 16 8 0 0,-15 21-125 0 0,0 1-1 0 0,-1-1 0 0 0,9-17 1 0 0,-14 25 40 0 0,0-1-1 0 0,0 0 1 0 0,0 0 0 0 0,0 0 0 0 0,1 0 0 0 0,-1 1-1 0 0,4-4 1 0 0,-4 4-7 0 0,1-1-88 0 0,-2 220-70 0 0,-1-189 329 0 0,0-19-64 0 0,1 0 0 0 0,1 18 0 0 0,0-24-82 0 0,3 12 123 0 0,-4-15-113 0 0,1-1 1 0 0,-1 1-1 0 0,1-1 0 0 0,-1 1 0 0 0,1-1 0 0 0,-1 0 0 0 0,1 1 0 0 0,0-1 0 0 0,-1 0 0 0 0,1 0 0 0 0,-1 1 0 0 0,1-1 0 0 0,0 0 0 0 0,-1 0 0 0 0,1 0 0 0 0,-1 0 0 0 0,1 0 1 0 0,0 1-1 0 0,-1-1 0 0 0,1 0 0 0 0,0-1 0 0 0,-1 1 0 0 0,1 0 0 0 0,0 0 0 0 0,0 0 0 0 0,3-1 2 0 0,1-1 0 0 0,-1 1-1 0 0,0-1 1 0 0,0 0 0 0 0,0 0 0 0 0,0 0-1 0 0,0 0 1 0 0,0-1 0 0 0,-1 1 0 0 0,1-1 0 0 0,-1 0-1 0 0,1 0 1 0 0,-1-1 0 0 0,4-4 0 0 0,5-8-116 0 0,18-32 0 0 0,-25 41 34 0 0,10-18-609 0 0,1 0-1 0 0,34-39 0 0 0,0 0-2379 0 0,-26 33-2871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0.3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253 1 7832 0 0,'-1'4'65'0'0,"-1"1"0"0"0,0-1 0 0 0,0 0 1 0 0,0 0-1 0 0,0 0 0 0 0,-1 0 0 0 0,0 0 1 0 0,0-1-1 0 0,0 1 0 0 0,0-1 0 0 0,0 1 1 0 0,-8 4-1 0 0,3 0 529 0 0,0 0 1 0 0,0 0-1 0 0,0 1 1 0 0,1 0-1 0 0,1 0 1 0 0,0 1-1 0 0,0 0 1 0 0,1 0-1 0 0,-7 17 1 0 0,-17 57 3437 0 0,1 47-1708 0 0,11-15-1303 0 0,-12 48-356 0 0,22-122-583 0 0,5-25-19 0 0,-8 29 0 0 0,6-33-35 0 0,1 0 0 0 0,0 0 0 0 0,0 0 0 0 0,0 22 0 0 0,3-33-41 0 0,0-1-1 0 0,0 1 1 0 0,0-1-1 0 0,1 0 1 0 0,-1 1-1 0 0,0-1 1 0 0,1 1-1 0 0,-1-1 1 0 0,1 0-1 0 0,0 1 0 0 0,-1-1 1 0 0,2 2-1 0 0,5 10-494 0 0,-5-14-338 0 0,1 0 527 0 0,-1-1 0 0 0,1 1 1 0 0,-1 0-1 0 0,1-1 0 0 0,-1 1 0 0 0,0-1 1 0 0,3-3-1 0 0,9-12-4787 0 0,-1-1-875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0.7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260 1 4608 0 0,'0'0'353'0'0,"-2"1"-231"0"0,-26 16 989 0 0,25-15-749 0 0,0-1 0 0 0,-1 1 0 0 0,1 0 0 0 0,0 0 0 0 0,0 0 0 0 0,0 0 0 0 0,0 0 1 0 0,0 1-1 0 0,1-1 0 0 0,-1 1 0 0 0,1 0 0 0 0,-1 0 0 0 0,1 0 0 0 0,0 0 0 0 0,-2 5 1 0 0,-1 6 643 0 0,2-7-590 0 0,1-1 0 0 0,0 1-1 0 0,0-1 1 0 0,1 1-1 0 0,0 0 1 0 0,-1 10 0 0 0,3 31 1250 0 0,0-14-1015 0 0,-1 0 1 0 0,-2 0-1 0 0,-8 46 0 0 0,-24 42 26 0 0,22-81-570 0 0,3-3-18 0 0,6-24-49 0 0,-9 25 1 0 0,6-24-112 0 0,1-1 0 0 0,1 1 1 0 0,-4 20-1 0 0,8-33 6 0 0,0-1 0 0 0,-1 1 0 0 0,1 0 0 0 0,-1 0 0 0 0,1-1 1 0 0,-1 1-1 0 0,0 0 0 0 0,0-1 0 0 0,0 1 0 0 0,0-1 0 0 0,0 1 0 0 0,0-1 0 0 0,0 0 0 0 0,-1 1 0 0 0,1-1 0 0 0,0 0 0 0 0,-1 0 0 0 0,1 0 1 0 0,-1 0-1 0 0,1 0 0 0 0,-1 0 0 0 0,1 0 0 0 0,-1 0 0 0 0,0-1 0 0 0,-2 2 0 0 0,-1 1-85 0 0</inkml:trace>
  <inkml:trace contextRef="#ctx0" brushRef="#br0" timeOffset="1">1 506 3224 0 0,'0'-2'2768'0'0,"0"-5"-790"0"0,0 1 1 0 0,0-1-1 0 0,1 1 0 0 0,3-13 1 0 0,-4 16-1867 0 0,1 1-1 0 0,0-1 1 0 0,0 1 0 0 0,1 0 0 0 0,-1 0-1 0 0,0-1 1 0 0,1 1 0 0 0,0 0 0 0 0,-1 0-1 0 0,1 0 1 0 0,0 1 0 0 0,0-1-1 0 0,0 0 1 0 0,0 1 0 0 0,0-1 0 0 0,3-1-1 0 0,11-4 232 0 0,1-1 0 0 0,1 2-1 0 0,-1 0 1 0 0,1 1-1 0 0,0 1 1 0 0,31-3 0 0 0,-36 5-215 0 0,8 1-664 0 0,0 0 0 0 0,0 2 0 0 0,39 5 0 0 0,-10-1-456 0 0,1-4-286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9-01T01:17:51.5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127 60 8664 0 0,'0'0'786'0'0,"0"-3"-644"0"0,1 0-126 0 0,0-1-28 0 0,-4-13 188 0 0,2 15 68 0 0,1 0 1 0 0,-1-1 0 0 0,0 1 0 0 0,0-1-1 0 0,-1 1 1 0 0,1 0 0 0 0,0 0-1 0 0,-1 0 1 0 0,1 0 0 0 0,-1 0 0 0 0,0 0-1 0 0,-5-5 1937 0 0,6 9-2041 0 0,0-1 0 0 0,1 1 0 0 0,-1-1 1 0 0,0 1-1 0 0,0-1 0 0 0,0 0 0 0 0,0 1 0 0 0,0-1 1 0 0,0 0-1 0 0,-1 0 0 0 0,-1 2 0 0 0,1-2 50 0 0,-4 8-79 0 0,1 0 1 0 0,0 0-1 0 0,1 1 1 0 0,0-1-1 0 0,0 1 1 0 0,-4 17-1 0 0,4-11 166 0 0,-1 2 225 0 0,-3 29 0 0 0,2-12-66 0 0,-18 179-271 0 0,23-192-231 0 0,-2 44 436 0 0,3-59-328 0 0,0 1 0 0 0,1-1 0 0 0,0 0 1 0 0,1 0-1 0 0,-1 1 0 0 0,5 10 0 0 0,-3-13-123 0 0,0 3-18 0 0,0-1 0 0 0,0-1 0 0 0,6 8 0 0 0,-8-11 95 0 0,1-1 0 0 0,0 0 1 0 0,0 0-1 0 0,0 0 0 0 0,0 0 0 0 0,0 0 0 0 0,1-1 1 0 0,-1 1-1 0 0,1 0 0 0 0,-1-1 0 0 0,1 0 0 0 0,2 2 0 0 0,2-1-38 0 0,0 0-1 0 0,-1-1 1 0 0,1 0-1 0 0,0 0 1 0 0,0 0-1 0 0,-1-1 0 0 0,1 1 1 0 0,0-2-1 0 0,0 1 1 0 0,13-3-1 0 0,1-3-556 0 0,0 0-1 0 0,23-11 1 0 0,29-9-4872 0 0,-38 11 385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A3B7-A7A8-4BDD-AFC2-55BBC9D8F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E47F8-04D4-420D-9BBA-58A60D1F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9580D-D2B3-47DC-9EC0-8A22AA79D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8BDE9-9C65-4EBF-886B-064319756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DF979-AE31-4FEE-8BF3-CF7222F3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9467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F2793-3219-4973-9E51-48CCFCC2E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68884-5501-47DB-A998-4EB671C6F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FB2B3-E620-402A-A558-36E3177AC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979A3-F9BB-4519-BC67-8C01F683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EBFD4-95D7-448B-91F3-1161276E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17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E3967B-1FBE-4459-AD53-2C8E97B86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FA1B7-2554-4C86-9604-F38A18E68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6CDE0-52AE-4FA7-88D6-7FE5EDB7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89FBE-FB6D-4B22-BDAA-5FCF8CE7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DF449-7587-4EAB-9072-81EBF86B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290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5D75-0B96-4AA3-9030-452B48945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C0CC0-EE53-4A12-9B15-0A4A220FC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675CF-82CF-4240-A1FA-F503A4B9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C33-DE09-4143-BA3B-B9F3A5885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5178B-3FBF-4A34-9009-B8D08C19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946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9FCC4-C773-4901-928D-9EF50CA39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12AC5-85EC-4162-8526-C9B1D3287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EB344-9D02-4E64-8E86-E6934AED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16F16-1CA0-4066-8202-0A5611A2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97097-6191-4506-88B5-FA711F29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7525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EF496-A950-4CBE-BD4B-A66B9B4BE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EAF4B-DBD4-4605-A5A0-6801297F4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936A9-0499-4CF9-9210-D9A41F70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AD8BD-4A18-49FE-8C36-485BEB9E2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C5485-3534-4CD0-A9F3-5FC667FA3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E36A8-22EF-4694-9073-B3FE6691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975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3509-F011-4564-BE40-E6EC0F629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7DC06-417F-4D74-A664-4E3227847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563E1-ADF3-4927-AF4A-19566CB29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16C1A8-B0F0-4A10-8B5A-E8A7BC811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D9E66B-8073-4DC6-A5DC-96213B0FA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93F73-1537-4813-8081-E1F755904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CB212-52B7-4061-9113-CF97A559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743B56-BACF-4683-898F-0374C99B3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089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A0BCE-B3C8-4F05-99A6-D1E79FC93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65A891-56F9-4E2D-8D1B-C918D3219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0150-05D5-4919-913B-359B6961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902833-7EA7-4D38-8159-F357974D9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4473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155550-D210-44ED-A25A-1E19089B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5C084D-8FEC-4FAB-8812-2E4380CF3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42EE0-0198-49FD-A2C2-14009DB5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691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E7E10-D634-4797-A85D-C0BEB7C3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2F66C-816B-4702-ADE7-BCA26DBDB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ED7DC-EEC0-4470-AB34-5617340AF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52453-FCC9-409E-8303-E12E262BA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BAD6B-8123-4450-9344-EDAAC49E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B7765-91CF-40B2-82AC-AC7ECC1B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816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3D418-1E67-4495-982F-5B87BC21C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ED6902-4DC2-44A4-8D56-1A97867C6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0DAC8-B38C-42CE-8468-86125E558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FA3BB-095A-4A45-B357-38369C3C8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C16980-AB3D-4AEE-B0F8-9B409E75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AFC11-49EC-4A8B-8C79-00F00CFB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449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9AC88-0631-41E5-BEC4-452CEB70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B363B-29D4-4F2C-B437-B66E7C7CF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9F00F-FDD8-45B7-B14B-23D6F20B0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E038A-A270-4C0D-84AF-B30BB58FA9E4}" type="datetimeFigureOut">
              <a:rPr lang="en-NZ" smtClean="0"/>
              <a:t>27/10/2021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1498E-F3CA-435A-973B-9610C2C2D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F46C-D3B5-4F1C-A78E-588CB256A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E8D6E-0F9C-4005-8613-0DE049C1423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281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ustomXml" Target="../ink/ink7.xml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" Type="http://schemas.openxmlformats.org/officeDocument/2006/relationships/customXml" Target="../ink/ink2.xml"/><Relationship Id="rId21" Type="http://schemas.openxmlformats.org/officeDocument/2006/relationships/customXml" Target="../ink/ink11.xml"/><Relationship Id="rId7" Type="http://schemas.openxmlformats.org/officeDocument/2006/relationships/customXml" Target="../ink/ink4.xml"/><Relationship Id="rId12" Type="http://schemas.openxmlformats.org/officeDocument/2006/relationships/image" Target="../media/image9.png"/><Relationship Id="rId17" Type="http://schemas.openxmlformats.org/officeDocument/2006/relationships/customXml" Target="../ink/ink9.xml"/><Relationship Id="rId25" Type="http://schemas.openxmlformats.org/officeDocument/2006/relationships/customXml" Target="../ink/ink13.xml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customXml" Target="../ink/ink6.xml"/><Relationship Id="rId24" Type="http://schemas.openxmlformats.org/officeDocument/2006/relationships/image" Target="../media/image15.png"/><Relationship Id="rId5" Type="http://schemas.openxmlformats.org/officeDocument/2006/relationships/customXml" Target="../ink/ink3.xml"/><Relationship Id="rId15" Type="http://schemas.openxmlformats.org/officeDocument/2006/relationships/customXml" Target="../ink/ink8.xml"/><Relationship Id="rId23" Type="http://schemas.openxmlformats.org/officeDocument/2006/relationships/customXml" Target="../ink/ink12.xml"/><Relationship Id="rId10" Type="http://schemas.openxmlformats.org/officeDocument/2006/relationships/image" Target="../media/image8.png"/><Relationship Id="rId19" Type="http://schemas.openxmlformats.org/officeDocument/2006/relationships/customXml" Target="../ink/ink10.xml"/><Relationship Id="rId4" Type="http://schemas.openxmlformats.org/officeDocument/2006/relationships/image" Target="../media/image2.png"/><Relationship Id="rId9" Type="http://schemas.openxmlformats.org/officeDocument/2006/relationships/customXml" Target="../ink/ink5.xml"/><Relationship Id="rId14" Type="http://schemas.openxmlformats.org/officeDocument/2006/relationships/image" Target="../media/image10.png"/><Relationship Id="rId2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13" Type="http://schemas.openxmlformats.org/officeDocument/2006/relationships/image" Target="../media/image10.png"/><Relationship Id="rId18" Type="http://schemas.openxmlformats.org/officeDocument/2006/relationships/customXml" Target="../ink/ink22.xml"/><Relationship Id="rId3" Type="http://schemas.openxmlformats.org/officeDocument/2006/relationships/image" Target="../media/image2.png"/><Relationship Id="rId21" Type="http://schemas.openxmlformats.org/officeDocument/2006/relationships/image" Target="../media/image14.png"/><Relationship Id="rId7" Type="http://schemas.openxmlformats.org/officeDocument/2006/relationships/image" Target="../media/image7.png"/><Relationship Id="rId12" Type="http://schemas.openxmlformats.org/officeDocument/2006/relationships/customXml" Target="../ink/ink19.xml"/><Relationship Id="rId17" Type="http://schemas.openxmlformats.org/officeDocument/2006/relationships/image" Target="../media/image12.png"/><Relationship Id="rId25" Type="http://schemas.openxmlformats.org/officeDocument/2006/relationships/image" Target="../media/image16.png"/><Relationship Id="rId2" Type="http://schemas.openxmlformats.org/officeDocument/2006/relationships/customXml" Target="../ink/ink14.xml"/><Relationship Id="rId16" Type="http://schemas.openxmlformats.org/officeDocument/2006/relationships/customXml" Target="../ink/ink21.xml"/><Relationship Id="rId20" Type="http://schemas.openxmlformats.org/officeDocument/2006/relationships/customXml" Target="../ink/ink2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6.xml"/><Relationship Id="rId11" Type="http://schemas.openxmlformats.org/officeDocument/2006/relationships/image" Target="../media/image9.png"/><Relationship Id="rId24" Type="http://schemas.openxmlformats.org/officeDocument/2006/relationships/customXml" Target="../ink/ink25.xml"/><Relationship Id="rId5" Type="http://schemas.openxmlformats.org/officeDocument/2006/relationships/image" Target="../media/image6.png"/><Relationship Id="rId15" Type="http://schemas.openxmlformats.org/officeDocument/2006/relationships/image" Target="../media/image11.png"/><Relationship Id="rId23" Type="http://schemas.openxmlformats.org/officeDocument/2006/relationships/image" Target="../media/image15.png"/><Relationship Id="rId10" Type="http://schemas.openxmlformats.org/officeDocument/2006/relationships/customXml" Target="../ink/ink18.xml"/><Relationship Id="rId19" Type="http://schemas.openxmlformats.org/officeDocument/2006/relationships/image" Target="../media/image13.png"/><Relationship Id="rId4" Type="http://schemas.openxmlformats.org/officeDocument/2006/relationships/customXml" Target="../ink/ink15.xml"/><Relationship Id="rId9" Type="http://schemas.openxmlformats.org/officeDocument/2006/relationships/image" Target="../media/image8.png"/><Relationship Id="rId14" Type="http://schemas.openxmlformats.org/officeDocument/2006/relationships/customXml" Target="../ink/ink20.xml"/><Relationship Id="rId22" Type="http://schemas.openxmlformats.org/officeDocument/2006/relationships/customXml" Target="../ink/ink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92" descr="A picture containing icon&#10;&#10;Description automatically generated">
            <a:extLst>
              <a:ext uri="{FF2B5EF4-FFF2-40B4-BE49-F238E27FC236}">
                <a16:creationId xmlns:a16="http://schemas.microsoft.com/office/drawing/2014/main" id="{157F968A-A575-4359-AD9D-0AAE2B67D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550" y="763651"/>
            <a:ext cx="1057283" cy="900924"/>
          </a:xfrm>
          <a:prstGeom prst="rect">
            <a:avLst/>
          </a:prstGeom>
        </p:spPr>
      </p:pic>
      <p:sp>
        <p:nvSpPr>
          <p:cNvPr id="49" name="Cylinder 48">
            <a:extLst>
              <a:ext uri="{FF2B5EF4-FFF2-40B4-BE49-F238E27FC236}">
                <a16:creationId xmlns:a16="http://schemas.microsoft.com/office/drawing/2014/main" id="{FE7501F8-7065-4EB5-B269-7625DA819C43}"/>
              </a:ext>
            </a:extLst>
          </p:cNvPr>
          <p:cNvSpPr/>
          <p:nvPr/>
        </p:nvSpPr>
        <p:spPr>
          <a:xfrm>
            <a:off x="1689852" y="3321692"/>
            <a:ext cx="2399334" cy="2865654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70" name="Cylinder 69">
            <a:extLst>
              <a:ext uri="{FF2B5EF4-FFF2-40B4-BE49-F238E27FC236}">
                <a16:creationId xmlns:a16="http://schemas.microsoft.com/office/drawing/2014/main" id="{5AA3D119-45B5-46D7-8C6B-11F7A00A82AC}"/>
              </a:ext>
            </a:extLst>
          </p:cNvPr>
          <p:cNvSpPr/>
          <p:nvPr/>
        </p:nvSpPr>
        <p:spPr>
          <a:xfrm>
            <a:off x="1685647" y="3320513"/>
            <a:ext cx="2399334" cy="2865654"/>
          </a:xfrm>
          <a:prstGeom prst="can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pic>
        <p:nvPicPr>
          <p:cNvPr id="154" name="Picture 153" descr="A picture containing icon&#10;&#10;Description automatically generated">
            <a:extLst>
              <a:ext uri="{FF2B5EF4-FFF2-40B4-BE49-F238E27FC236}">
                <a16:creationId xmlns:a16="http://schemas.microsoft.com/office/drawing/2014/main" id="{CC650A3B-BA1A-4051-99E3-E38921945F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49610" y="1779727"/>
            <a:ext cx="1057283" cy="900924"/>
          </a:xfrm>
          <a:prstGeom prst="rect">
            <a:avLst/>
          </a:prstGeom>
        </p:spPr>
      </p:pic>
      <p:pic>
        <p:nvPicPr>
          <p:cNvPr id="73" name="Picture 72" descr="A picture containing icon&#10;&#10;Description automatically generated">
            <a:extLst>
              <a:ext uri="{FF2B5EF4-FFF2-40B4-BE49-F238E27FC236}">
                <a16:creationId xmlns:a16="http://schemas.microsoft.com/office/drawing/2014/main" id="{BCBD2FE8-17F6-482E-96E4-97899EEAE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256" y="1777030"/>
            <a:ext cx="1057283" cy="900924"/>
          </a:xfrm>
          <a:prstGeom prst="rect">
            <a:avLst/>
          </a:prstGeom>
        </p:spPr>
      </p:pic>
      <p:pic>
        <p:nvPicPr>
          <p:cNvPr id="68" name="Picture 67" descr="A picture containing icon&#10;&#10;Description automatically generated">
            <a:extLst>
              <a:ext uri="{FF2B5EF4-FFF2-40B4-BE49-F238E27FC236}">
                <a16:creationId xmlns:a16="http://schemas.microsoft.com/office/drawing/2014/main" id="{6F824782-477B-45FD-B506-765920FE9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141122" y="5308463"/>
            <a:ext cx="1057283" cy="895357"/>
          </a:xfrm>
          <a:prstGeom prst="rect">
            <a:avLst/>
          </a:prstGeom>
        </p:spPr>
      </p:pic>
      <p:pic>
        <p:nvPicPr>
          <p:cNvPr id="153" name="Picture 152" descr="A picture containing icon&#10;&#10;Description automatically generated">
            <a:extLst>
              <a:ext uri="{FF2B5EF4-FFF2-40B4-BE49-F238E27FC236}">
                <a16:creationId xmlns:a16="http://schemas.microsoft.com/office/drawing/2014/main" id="{CD144843-B73B-40E6-B7D4-A337A1FE1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5037670" y="5308463"/>
            <a:ext cx="1057283" cy="895357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8E4356-0AAF-474D-8343-695FD1A8B7A4}"/>
              </a:ext>
            </a:extLst>
          </p:cNvPr>
          <p:cNvSpPr/>
          <p:nvPr/>
        </p:nvSpPr>
        <p:spPr>
          <a:xfrm>
            <a:off x="5100849" y="3865685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Pump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8910D3-A968-493C-9E8D-F65B19EC61EC}"/>
              </a:ext>
            </a:extLst>
          </p:cNvPr>
          <p:cNvSpPr/>
          <p:nvPr/>
        </p:nvSpPr>
        <p:spPr>
          <a:xfrm>
            <a:off x="8613986" y="4668465"/>
            <a:ext cx="1881995" cy="1466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Sparge Tank or tap connection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72C2A5-3B6C-4BD9-9159-B3334FEC6C64}"/>
              </a:ext>
            </a:extLst>
          </p:cNvPr>
          <p:cNvSpPr/>
          <p:nvPr/>
        </p:nvSpPr>
        <p:spPr>
          <a:xfrm>
            <a:off x="7479103" y="723181"/>
            <a:ext cx="3388742" cy="12585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Mash Tun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7DD6160-BC09-459D-8068-39A9149DE7A7}"/>
              </a:ext>
            </a:extLst>
          </p:cNvPr>
          <p:cNvSpPr/>
          <p:nvPr/>
        </p:nvSpPr>
        <p:spPr>
          <a:xfrm>
            <a:off x="5105784" y="4567105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Sensor Assembly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B08F387-651B-4AF8-9CF7-54AA5237F501}"/>
              </a:ext>
            </a:extLst>
          </p:cNvPr>
          <p:cNvSpPr/>
          <p:nvPr/>
        </p:nvSpPr>
        <p:spPr>
          <a:xfrm>
            <a:off x="5094514" y="3276316"/>
            <a:ext cx="1216183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>
                <a:solidFill>
                  <a:schemeClr val="tx1"/>
                </a:solidFill>
              </a:rPr>
              <a:t>Heating</a:t>
            </a:r>
            <a:br>
              <a:rPr lang="en-NZ" dirty="0">
                <a:solidFill>
                  <a:schemeClr val="tx1"/>
                </a:solidFill>
              </a:rPr>
            </a:br>
            <a:r>
              <a:rPr lang="en-NZ" dirty="0">
                <a:solidFill>
                  <a:schemeClr val="tx1"/>
                </a:solidFill>
              </a:rPr>
              <a:t>Element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11C2D60-A5EA-4739-A301-6B4FC7538F13}"/>
              </a:ext>
            </a:extLst>
          </p:cNvPr>
          <p:cNvSpPr/>
          <p:nvPr/>
        </p:nvSpPr>
        <p:spPr>
          <a:xfrm flipH="1">
            <a:off x="5578253" y="2343734"/>
            <a:ext cx="91737" cy="3435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9758194-0B37-4EF2-A0C1-459A41DCFF33}"/>
              </a:ext>
            </a:extLst>
          </p:cNvPr>
          <p:cNvSpPr/>
          <p:nvPr/>
        </p:nvSpPr>
        <p:spPr>
          <a:xfrm>
            <a:off x="4049339" y="5810604"/>
            <a:ext cx="1370613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C19951-6A40-4034-8374-B533EE75B0C0}"/>
              </a:ext>
            </a:extLst>
          </p:cNvPr>
          <p:cNvSpPr/>
          <p:nvPr/>
        </p:nvSpPr>
        <p:spPr>
          <a:xfrm>
            <a:off x="5820909" y="5800159"/>
            <a:ext cx="2793077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05CBCB-299F-4780-9D7D-DBFDFDE857B5}"/>
              </a:ext>
            </a:extLst>
          </p:cNvPr>
          <p:cNvSpPr/>
          <p:nvPr/>
        </p:nvSpPr>
        <p:spPr>
          <a:xfrm>
            <a:off x="5588052" y="5035040"/>
            <a:ext cx="74347" cy="5989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768E2F04-F08D-4910-BBE4-756AA3DE13F8}"/>
              </a:ext>
            </a:extLst>
          </p:cNvPr>
          <p:cNvSpPr/>
          <p:nvPr/>
        </p:nvSpPr>
        <p:spPr>
          <a:xfrm>
            <a:off x="5820908" y="2103790"/>
            <a:ext cx="5428413" cy="857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AFFE364-B79E-4AA5-A497-8E959928388A}"/>
              </a:ext>
            </a:extLst>
          </p:cNvPr>
          <p:cNvSpPr/>
          <p:nvPr/>
        </p:nvSpPr>
        <p:spPr>
          <a:xfrm>
            <a:off x="11173121" y="498999"/>
            <a:ext cx="76200" cy="16800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A4F52DEF-33CF-436F-BF12-65E624529328}"/>
              </a:ext>
            </a:extLst>
          </p:cNvPr>
          <p:cNvSpPr/>
          <p:nvPr/>
        </p:nvSpPr>
        <p:spPr>
          <a:xfrm>
            <a:off x="9144000" y="498999"/>
            <a:ext cx="2105486" cy="811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92F8DBF-882B-44C4-8FD1-84D1B86EA717}"/>
              </a:ext>
            </a:extLst>
          </p:cNvPr>
          <p:cNvSpPr/>
          <p:nvPr/>
        </p:nvSpPr>
        <p:spPr>
          <a:xfrm>
            <a:off x="9144000" y="498999"/>
            <a:ext cx="76200" cy="394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C6BAA0-9F4B-4BE4-BC9E-33E6C5E0359E}"/>
              </a:ext>
            </a:extLst>
          </p:cNvPr>
          <p:cNvSpPr/>
          <p:nvPr/>
        </p:nvSpPr>
        <p:spPr>
          <a:xfrm>
            <a:off x="4808102" y="1434546"/>
            <a:ext cx="80406" cy="745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F1CCB6-6875-4085-AF0D-B50C03FAA6C5}"/>
              </a:ext>
            </a:extLst>
          </p:cNvPr>
          <p:cNvSpPr/>
          <p:nvPr/>
        </p:nvSpPr>
        <p:spPr>
          <a:xfrm>
            <a:off x="4812307" y="2118616"/>
            <a:ext cx="605172" cy="63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4D2F845-46C8-4B6C-AFF0-E52740CBCAE3}"/>
              </a:ext>
            </a:extLst>
          </p:cNvPr>
          <p:cNvSpPr/>
          <p:nvPr/>
        </p:nvSpPr>
        <p:spPr>
          <a:xfrm>
            <a:off x="5509649" y="1093216"/>
            <a:ext cx="1587977" cy="763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13548E7-5630-477F-946A-44C46029AC28}"/>
              </a:ext>
            </a:extLst>
          </p:cNvPr>
          <p:cNvSpPr/>
          <p:nvPr/>
        </p:nvSpPr>
        <p:spPr>
          <a:xfrm>
            <a:off x="7022310" y="1093216"/>
            <a:ext cx="75316" cy="8884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85358FF-B401-42CD-A8D4-D0D8ED7F1430}"/>
              </a:ext>
            </a:extLst>
          </p:cNvPr>
          <p:cNvSpPr/>
          <p:nvPr/>
        </p:nvSpPr>
        <p:spPr>
          <a:xfrm>
            <a:off x="7022311" y="1905318"/>
            <a:ext cx="456792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66FCAB-9E86-4734-A8B2-F4D77935E9C5}"/>
              </a:ext>
            </a:extLst>
          </p:cNvPr>
          <p:cNvSpPr/>
          <p:nvPr/>
        </p:nvSpPr>
        <p:spPr>
          <a:xfrm>
            <a:off x="2848154" y="1091363"/>
            <a:ext cx="561940" cy="652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Cylinder 13">
            <a:extLst>
              <a:ext uri="{FF2B5EF4-FFF2-40B4-BE49-F238E27FC236}">
                <a16:creationId xmlns:a16="http://schemas.microsoft.com/office/drawing/2014/main" id="{19A00142-DA74-448E-A0F5-DA0AAD1D385B}"/>
              </a:ext>
            </a:extLst>
          </p:cNvPr>
          <p:cNvSpPr/>
          <p:nvPr/>
        </p:nvSpPr>
        <p:spPr>
          <a:xfrm>
            <a:off x="1696019" y="2376557"/>
            <a:ext cx="2399334" cy="3810789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Brew Kettle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58E1C0D-D8BB-4A5D-8B39-19A4FAD21318}"/>
              </a:ext>
            </a:extLst>
          </p:cNvPr>
          <p:cNvSpPr/>
          <p:nvPr/>
        </p:nvSpPr>
        <p:spPr>
          <a:xfrm>
            <a:off x="2835642" y="1093215"/>
            <a:ext cx="76201" cy="25919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3EF1427-FE2C-4D71-B403-2B7A41C4BB3C}"/>
              </a:ext>
            </a:extLst>
          </p:cNvPr>
          <p:cNvSpPr txBox="1"/>
          <p:nvPr/>
        </p:nvSpPr>
        <p:spPr>
          <a:xfrm>
            <a:off x="7769474" y="5836398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Input 1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6A93C7A-F7B8-405C-B941-986ED4083E8E}"/>
              </a:ext>
            </a:extLst>
          </p:cNvPr>
          <p:cNvSpPr txBox="1"/>
          <p:nvPr/>
        </p:nvSpPr>
        <p:spPr>
          <a:xfrm>
            <a:off x="5233050" y="6048499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Valve 1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098ADD2-AB91-4B64-AD19-4AD9B8C775F1}"/>
              </a:ext>
            </a:extLst>
          </p:cNvPr>
          <p:cNvSpPr txBox="1"/>
          <p:nvPr/>
        </p:nvSpPr>
        <p:spPr>
          <a:xfrm>
            <a:off x="5272289" y="1596111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Valve 2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8FCFBE7-7264-4590-84B7-0965FF8950E6}"/>
              </a:ext>
            </a:extLst>
          </p:cNvPr>
          <p:cNvSpPr txBox="1"/>
          <p:nvPr/>
        </p:nvSpPr>
        <p:spPr>
          <a:xfrm>
            <a:off x="4492651" y="519278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Valve 3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6067501-DD73-4480-8DF2-9CA72516429A}"/>
              </a:ext>
            </a:extLst>
          </p:cNvPr>
          <p:cNvSpPr/>
          <p:nvPr/>
        </p:nvSpPr>
        <p:spPr>
          <a:xfrm>
            <a:off x="5820909" y="5796149"/>
            <a:ext cx="2793077" cy="763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D0BDAE5-2C02-4D1B-A471-C5042FDAB457}"/>
              </a:ext>
            </a:extLst>
          </p:cNvPr>
          <p:cNvSpPr/>
          <p:nvPr/>
        </p:nvSpPr>
        <p:spPr>
          <a:xfrm>
            <a:off x="5593396" y="5035040"/>
            <a:ext cx="74347" cy="5989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F4B96BC-7396-4C41-95F7-1C77C394EC78}"/>
              </a:ext>
            </a:extLst>
          </p:cNvPr>
          <p:cNvSpPr/>
          <p:nvPr/>
        </p:nvSpPr>
        <p:spPr>
          <a:xfrm flipH="1">
            <a:off x="5578027" y="2335769"/>
            <a:ext cx="91737" cy="343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347167A-2ACD-45B8-82DA-8CA0F267BD1E}"/>
              </a:ext>
            </a:extLst>
          </p:cNvPr>
          <p:cNvSpPr/>
          <p:nvPr/>
        </p:nvSpPr>
        <p:spPr>
          <a:xfrm>
            <a:off x="4823225" y="2121394"/>
            <a:ext cx="605172" cy="633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0E6423E-C043-4159-AF10-05AF5FEC2611}"/>
              </a:ext>
            </a:extLst>
          </p:cNvPr>
          <p:cNvSpPr/>
          <p:nvPr/>
        </p:nvSpPr>
        <p:spPr>
          <a:xfrm>
            <a:off x="4822104" y="1434546"/>
            <a:ext cx="64535" cy="742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1F5C8AC-E2BA-47C1-9749-8494850F9B15}"/>
              </a:ext>
            </a:extLst>
          </p:cNvPr>
          <p:cNvSpPr/>
          <p:nvPr/>
        </p:nvSpPr>
        <p:spPr>
          <a:xfrm>
            <a:off x="2845854" y="1087757"/>
            <a:ext cx="561940" cy="652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1D5B138-5369-46C3-B914-C9C15BE99315}"/>
              </a:ext>
            </a:extLst>
          </p:cNvPr>
          <p:cNvSpPr/>
          <p:nvPr/>
        </p:nvSpPr>
        <p:spPr>
          <a:xfrm>
            <a:off x="2840812" y="1100257"/>
            <a:ext cx="76201" cy="25919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FC0798C-2A0F-4649-AF5A-06A687088E58}"/>
              </a:ext>
            </a:extLst>
          </p:cNvPr>
          <p:cNvSpPr/>
          <p:nvPr/>
        </p:nvSpPr>
        <p:spPr>
          <a:xfrm>
            <a:off x="4045191" y="5813382"/>
            <a:ext cx="1370613" cy="763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D2DF9FA-7BAE-45A5-88B1-B0FDF6C26D37}"/>
              </a:ext>
            </a:extLst>
          </p:cNvPr>
          <p:cNvSpPr/>
          <p:nvPr/>
        </p:nvSpPr>
        <p:spPr>
          <a:xfrm>
            <a:off x="6384289" y="1081428"/>
            <a:ext cx="719824" cy="85382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B0F5024-75B6-4A8B-B95A-8FFF44915B4D}"/>
              </a:ext>
            </a:extLst>
          </p:cNvPr>
          <p:cNvSpPr/>
          <p:nvPr/>
        </p:nvSpPr>
        <p:spPr>
          <a:xfrm>
            <a:off x="7027677" y="1093215"/>
            <a:ext cx="75316" cy="888474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21B6BEF-95EB-458C-BD75-B8C5B2486ED7}"/>
              </a:ext>
            </a:extLst>
          </p:cNvPr>
          <p:cNvSpPr/>
          <p:nvPr/>
        </p:nvSpPr>
        <p:spPr>
          <a:xfrm>
            <a:off x="7029332" y="1910387"/>
            <a:ext cx="456792" cy="76371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8988185-1D78-47A9-BAF1-08783A094ADA}"/>
              </a:ext>
            </a:extLst>
          </p:cNvPr>
          <p:cNvSpPr/>
          <p:nvPr/>
        </p:nvSpPr>
        <p:spPr>
          <a:xfrm>
            <a:off x="5820908" y="2104162"/>
            <a:ext cx="5428413" cy="85747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91D9175-8BC6-4998-A096-0B497425FAB0}"/>
              </a:ext>
            </a:extLst>
          </p:cNvPr>
          <p:cNvSpPr/>
          <p:nvPr/>
        </p:nvSpPr>
        <p:spPr>
          <a:xfrm>
            <a:off x="11177199" y="504694"/>
            <a:ext cx="76200" cy="168009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91FDB51-EF59-4637-9FB6-AB445732FB24}"/>
              </a:ext>
            </a:extLst>
          </p:cNvPr>
          <p:cNvSpPr/>
          <p:nvPr/>
        </p:nvSpPr>
        <p:spPr>
          <a:xfrm>
            <a:off x="9140087" y="497368"/>
            <a:ext cx="2105486" cy="81172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D0A7539-9FFC-4FC7-B162-13C7F0B96400}"/>
              </a:ext>
            </a:extLst>
          </p:cNvPr>
          <p:cNvSpPr/>
          <p:nvPr/>
        </p:nvSpPr>
        <p:spPr>
          <a:xfrm>
            <a:off x="9147314" y="491878"/>
            <a:ext cx="76200" cy="39482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ECBF168-1682-4B53-B5E2-84F396A4EB42}"/>
              </a:ext>
            </a:extLst>
          </p:cNvPr>
          <p:cNvSpPr/>
          <p:nvPr/>
        </p:nvSpPr>
        <p:spPr>
          <a:xfrm flipH="1">
            <a:off x="5574048" y="2342555"/>
            <a:ext cx="91737" cy="343544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A33B0A5-9B85-4526-A241-43937D2DFDFE}"/>
              </a:ext>
            </a:extLst>
          </p:cNvPr>
          <p:cNvSpPr/>
          <p:nvPr/>
        </p:nvSpPr>
        <p:spPr>
          <a:xfrm>
            <a:off x="5589191" y="5033861"/>
            <a:ext cx="74347" cy="59899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F3A698-B64E-4DDB-83A5-20246F17A7A4}"/>
              </a:ext>
            </a:extLst>
          </p:cNvPr>
          <p:cNvSpPr/>
          <p:nvPr/>
        </p:nvSpPr>
        <p:spPr>
          <a:xfrm>
            <a:off x="4819020" y="2120215"/>
            <a:ext cx="605172" cy="6339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357BFE3-ED01-4F38-8C34-C4D353F109C9}"/>
              </a:ext>
            </a:extLst>
          </p:cNvPr>
          <p:cNvSpPr/>
          <p:nvPr/>
        </p:nvSpPr>
        <p:spPr>
          <a:xfrm>
            <a:off x="4821939" y="1273022"/>
            <a:ext cx="60495" cy="903182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BBA35BE-53F2-4BE5-9D2B-2CEBDA748EF5}"/>
              </a:ext>
            </a:extLst>
          </p:cNvPr>
          <p:cNvSpPr/>
          <p:nvPr/>
        </p:nvSpPr>
        <p:spPr>
          <a:xfrm>
            <a:off x="2841648" y="1081894"/>
            <a:ext cx="1592465" cy="69936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33FF75B-3E10-4DE5-92D5-C0E1535C7649}"/>
              </a:ext>
            </a:extLst>
          </p:cNvPr>
          <p:cNvSpPr/>
          <p:nvPr/>
        </p:nvSpPr>
        <p:spPr>
          <a:xfrm>
            <a:off x="2836607" y="1099078"/>
            <a:ext cx="76201" cy="259197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EB003E4-D40E-471D-B996-16F486754CC9}"/>
              </a:ext>
            </a:extLst>
          </p:cNvPr>
          <p:cNvSpPr/>
          <p:nvPr/>
        </p:nvSpPr>
        <p:spPr>
          <a:xfrm>
            <a:off x="4040986" y="5812203"/>
            <a:ext cx="1370613" cy="76371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14:cNvPr>
              <p14:cNvContentPartPr/>
              <p14:nvPr/>
            </p14:nvContentPartPr>
            <p14:xfrm>
              <a:off x="2827032" y="2968802"/>
              <a:ext cx="136800" cy="1368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22712" y="2964482"/>
                <a:ext cx="145440" cy="22320"/>
              </a:xfrm>
              <a:prstGeom prst="rect">
                <a:avLst/>
              </a:prstGeom>
            </p:spPr>
          </p:pic>
        </mc:Fallback>
      </mc:AlternateContent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A16E2E3-9B77-4E44-BCAD-FEA492434D71}"/>
              </a:ext>
            </a:extLst>
          </p:cNvPr>
          <p:cNvSpPr/>
          <p:nvPr/>
        </p:nvSpPr>
        <p:spPr>
          <a:xfrm>
            <a:off x="5300229" y="877873"/>
            <a:ext cx="1114016" cy="4773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Sensor Assembly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DD4AAC1A-6C4B-4827-AF80-BEC497484F5B}"/>
              </a:ext>
            </a:extLst>
          </p:cNvPr>
          <p:cNvSpPr/>
          <p:nvPr/>
        </p:nvSpPr>
        <p:spPr>
          <a:xfrm>
            <a:off x="4945717" y="2696451"/>
            <a:ext cx="1488934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Temp Sensor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590883A3-7F66-40D7-A0BA-FDF15E94B9F5}"/>
              </a:ext>
            </a:extLst>
          </p:cNvPr>
          <p:cNvSpPr/>
          <p:nvPr/>
        </p:nvSpPr>
        <p:spPr>
          <a:xfrm>
            <a:off x="7547234" y="3404872"/>
            <a:ext cx="1768729" cy="7035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NZ" dirty="0">
                <a:solidFill>
                  <a:schemeClr val="tx1"/>
                </a:solidFill>
                <a:cs typeface="Calibri"/>
              </a:rPr>
              <a:t>PCB +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NZ" dirty="0">
                <a:solidFill>
                  <a:schemeClr val="tx1"/>
                </a:solidFill>
                <a:cs typeface="Calibri"/>
              </a:rPr>
              <a:t>Microcontroller</a:t>
            </a:r>
            <a:endParaRPr lang="en-NZ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23623A3-8147-49C2-8985-4C253689F571}"/>
              </a:ext>
            </a:extLst>
          </p:cNvPr>
          <p:cNvCxnSpPr/>
          <p:nvPr/>
        </p:nvCxnSpPr>
        <p:spPr>
          <a:xfrm flipH="1" flipV="1">
            <a:off x="6303167" y="3552823"/>
            <a:ext cx="1198961" cy="109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F856224F-8E55-46D4-8976-6F8E90D7852F}"/>
              </a:ext>
            </a:extLst>
          </p:cNvPr>
          <p:cNvCxnSpPr>
            <a:cxnSpLocks/>
          </p:cNvCxnSpPr>
          <p:nvPr/>
        </p:nvCxnSpPr>
        <p:spPr>
          <a:xfrm flipH="1">
            <a:off x="6209773" y="3940199"/>
            <a:ext cx="1276351" cy="146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342C616-AEF0-4234-905B-F02D539D011A}"/>
              </a:ext>
            </a:extLst>
          </p:cNvPr>
          <p:cNvCxnSpPr>
            <a:cxnSpLocks/>
          </p:cNvCxnSpPr>
          <p:nvPr/>
        </p:nvCxnSpPr>
        <p:spPr>
          <a:xfrm flipH="1">
            <a:off x="6142079" y="4174781"/>
            <a:ext cx="1871700" cy="1371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AB91F56E-A1F6-4677-9B01-101FC345EBD7}"/>
              </a:ext>
            </a:extLst>
          </p:cNvPr>
          <p:cNvCxnSpPr>
            <a:cxnSpLocks/>
          </p:cNvCxnSpPr>
          <p:nvPr/>
        </p:nvCxnSpPr>
        <p:spPr>
          <a:xfrm flipH="1" flipV="1">
            <a:off x="6061953" y="2344826"/>
            <a:ext cx="1794272" cy="1067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39363F37-F710-41BD-B623-A7226AF1ADCE}"/>
              </a:ext>
            </a:extLst>
          </p:cNvPr>
          <p:cNvSpPr/>
          <p:nvPr/>
        </p:nvSpPr>
        <p:spPr>
          <a:xfrm>
            <a:off x="7558470" y="781956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NZ" dirty="0">
                <a:solidFill>
                  <a:schemeClr val="tx1"/>
                </a:solidFill>
              </a:rPr>
              <a:t>Float Switch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1B61C53-3FEA-4D06-A875-FE2AD800FFDA}"/>
              </a:ext>
            </a:extLst>
          </p:cNvPr>
          <p:cNvCxnSpPr>
            <a:cxnSpLocks/>
          </p:cNvCxnSpPr>
          <p:nvPr/>
        </p:nvCxnSpPr>
        <p:spPr>
          <a:xfrm>
            <a:off x="8353423" y="1370408"/>
            <a:ext cx="205977" cy="196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3A939F64-4961-488E-ACF7-ADEE40E7628F}"/>
              </a:ext>
            </a:extLst>
          </p:cNvPr>
          <p:cNvCxnSpPr>
            <a:cxnSpLocks/>
          </p:cNvCxnSpPr>
          <p:nvPr/>
        </p:nvCxnSpPr>
        <p:spPr>
          <a:xfrm>
            <a:off x="6444491" y="1454435"/>
            <a:ext cx="1794999" cy="1895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143760C-F9FA-4791-9B65-FC91177C69D5}"/>
              </a:ext>
            </a:extLst>
          </p:cNvPr>
          <p:cNvCxnSpPr/>
          <p:nvPr/>
        </p:nvCxnSpPr>
        <p:spPr>
          <a:xfrm flipV="1">
            <a:off x="6238930" y="4072636"/>
            <a:ext cx="1327434" cy="609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9D968B-9B0B-4829-B4F8-01AEACCAB72B}"/>
              </a:ext>
            </a:extLst>
          </p:cNvPr>
          <p:cNvCxnSpPr>
            <a:cxnSpLocks/>
          </p:cNvCxnSpPr>
          <p:nvPr/>
        </p:nvCxnSpPr>
        <p:spPr>
          <a:xfrm>
            <a:off x="6434651" y="3009393"/>
            <a:ext cx="1121053" cy="469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86088D1-64EC-4CE7-881A-A1BDC5240DE9}"/>
              </a:ext>
            </a:extLst>
          </p:cNvPr>
          <p:cNvCxnSpPr>
            <a:cxnSpLocks/>
          </p:cNvCxnSpPr>
          <p:nvPr/>
        </p:nvCxnSpPr>
        <p:spPr>
          <a:xfrm flipH="1" flipV="1">
            <a:off x="5233979" y="1366989"/>
            <a:ext cx="2774503" cy="1958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1BB97ACC-A907-4AC9-914B-E7159E17B912}"/>
              </a:ext>
            </a:extLst>
          </p:cNvPr>
          <p:cNvSpPr/>
          <p:nvPr/>
        </p:nvSpPr>
        <p:spPr>
          <a:xfrm>
            <a:off x="10123220" y="3404872"/>
            <a:ext cx="1768729" cy="7035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alibri"/>
              </a:rPr>
              <a:t>Web App</a:t>
            </a:r>
            <a:r>
              <a:rPr lang="en-NZ" dirty="0">
                <a:solidFill>
                  <a:schemeClr val="tx1"/>
                </a:solidFill>
                <a:cs typeface="Calibri"/>
              </a:rPr>
              <a:t> – User Control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805BB27-054C-4292-8EF6-EF561AF90AB3}"/>
              </a:ext>
            </a:extLst>
          </p:cNvPr>
          <p:cNvCxnSpPr>
            <a:stCxn id="71" idx="3"/>
            <a:endCxn id="91" idx="1"/>
          </p:cNvCxnSpPr>
          <p:nvPr/>
        </p:nvCxnSpPr>
        <p:spPr>
          <a:xfrm>
            <a:off x="9315963" y="3756646"/>
            <a:ext cx="80725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92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70" grpId="0" animBg="1"/>
      <p:bldP spid="60" grpId="0" animBg="1"/>
      <p:bldP spid="60" grpId="1" animBg="1"/>
      <p:bldP spid="61" grpId="0" animBg="1"/>
      <p:bldP spid="51" grpId="0" animBg="1"/>
      <p:bldP spid="52" grpId="0" animBg="1"/>
      <p:bldP spid="53" grpId="0" animBg="1"/>
      <p:bldP spid="65" grpId="0" animBg="1"/>
      <p:bldP spid="67" grpId="0" animBg="1"/>
      <p:bldP spid="69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72" grpId="0" animBg="1"/>
      <p:bldP spid="81" grpId="0" animBg="1"/>
      <p:bldP spid="85" grpId="0" animBg="1"/>
      <p:bldP spid="86" grpId="0" animBg="1"/>
      <p:bldP spid="88" grpId="0" animBg="1"/>
      <p:bldP spid="89" grpId="0" animBg="1"/>
      <p:bldP spid="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ylinder 48">
            <a:extLst>
              <a:ext uri="{FF2B5EF4-FFF2-40B4-BE49-F238E27FC236}">
                <a16:creationId xmlns:a16="http://schemas.microsoft.com/office/drawing/2014/main" id="{FE7501F8-7065-4EB5-B269-7625DA819C43}"/>
              </a:ext>
            </a:extLst>
          </p:cNvPr>
          <p:cNvSpPr/>
          <p:nvPr/>
        </p:nvSpPr>
        <p:spPr>
          <a:xfrm>
            <a:off x="1689852" y="3321692"/>
            <a:ext cx="2399334" cy="2865654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70" name="Cylinder 69">
            <a:extLst>
              <a:ext uri="{FF2B5EF4-FFF2-40B4-BE49-F238E27FC236}">
                <a16:creationId xmlns:a16="http://schemas.microsoft.com/office/drawing/2014/main" id="{5AA3D119-45B5-46D7-8C6B-11F7A00A82AC}"/>
              </a:ext>
            </a:extLst>
          </p:cNvPr>
          <p:cNvSpPr/>
          <p:nvPr/>
        </p:nvSpPr>
        <p:spPr>
          <a:xfrm>
            <a:off x="1685647" y="3320513"/>
            <a:ext cx="2399334" cy="2865654"/>
          </a:xfrm>
          <a:prstGeom prst="can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pic>
        <p:nvPicPr>
          <p:cNvPr id="68" name="Picture 67" descr="A picture containing icon&#10;&#10;Description automatically generated">
            <a:extLst>
              <a:ext uri="{FF2B5EF4-FFF2-40B4-BE49-F238E27FC236}">
                <a16:creationId xmlns:a16="http://schemas.microsoft.com/office/drawing/2014/main" id="{6F824782-477B-45FD-B506-765920FE9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141122" y="5308463"/>
            <a:ext cx="1057283" cy="895357"/>
          </a:xfrm>
          <a:prstGeom prst="rect">
            <a:avLst/>
          </a:prstGeom>
        </p:spPr>
      </p:pic>
      <p:pic>
        <p:nvPicPr>
          <p:cNvPr id="153" name="Picture 152" descr="A picture containing icon&#10;&#10;Description automatically generated">
            <a:extLst>
              <a:ext uri="{FF2B5EF4-FFF2-40B4-BE49-F238E27FC236}">
                <a16:creationId xmlns:a16="http://schemas.microsoft.com/office/drawing/2014/main" id="{CD144843-B73B-40E6-B7D4-A337A1FE1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5037670" y="5308463"/>
            <a:ext cx="1057283" cy="895357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8E4356-0AAF-474D-8343-695FD1A8B7A4}"/>
              </a:ext>
            </a:extLst>
          </p:cNvPr>
          <p:cNvSpPr/>
          <p:nvPr/>
        </p:nvSpPr>
        <p:spPr>
          <a:xfrm>
            <a:off x="5112755" y="3657326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Pump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8910D3-A968-493C-9E8D-F65B19EC61EC}"/>
              </a:ext>
            </a:extLst>
          </p:cNvPr>
          <p:cNvSpPr/>
          <p:nvPr/>
        </p:nvSpPr>
        <p:spPr>
          <a:xfrm>
            <a:off x="8613986" y="4668465"/>
            <a:ext cx="1881995" cy="1466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Sparge Tank or tap connection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7DD6160-BC09-459D-8068-39A9149DE7A7}"/>
              </a:ext>
            </a:extLst>
          </p:cNvPr>
          <p:cNvSpPr/>
          <p:nvPr/>
        </p:nvSpPr>
        <p:spPr>
          <a:xfrm>
            <a:off x="5105784" y="4567105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Sensor Assembly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70A76CE-5222-4FBC-BC4D-76AB2DDAEC2D}"/>
              </a:ext>
            </a:extLst>
          </p:cNvPr>
          <p:cNvSpPr/>
          <p:nvPr/>
        </p:nvSpPr>
        <p:spPr>
          <a:xfrm>
            <a:off x="4945717" y="4151445"/>
            <a:ext cx="1487479" cy="413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Needle valve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B08F387-651B-4AF8-9CF7-54AA5237F501}"/>
              </a:ext>
            </a:extLst>
          </p:cNvPr>
          <p:cNvSpPr/>
          <p:nvPr/>
        </p:nvSpPr>
        <p:spPr>
          <a:xfrm>
            <a:off x="5105784" y="3163207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Element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11C2D60-A5EA-4739-A301-6B4FC7538F13}"/>
              </a:ext>
            </a:extLst>
          </p:cNvPr>
          <p:cNvSpPr/>
          <p:nvPr/>
        </p:nvSpPr>
        <p:spPr>
          <a:xfrm flipH="1">
            <a:off x="5578253" y="2343734"/>
            <a:ext cx="91737" cy="3435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9758194-0B37-4EF2-A0C1-459A41DCFF33}"/>
              </a:ext>
            </a:extLst>
          </p:cNvPr>
          <p:cNvSpPr/>
          <p:nvPr/>
        </p:nvSpPr>
        <p:spPr>
          <a:xfrm>
            <a:off x="4049339" y="5810604"/>
            <a:ext cx="1370613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C19951-6A40-4034-8374-B533EE75B0C0}"/>
              </a:ext>
            </a:extLst>
          </p:cNvPr>
          <p:cNvSpPr/>
          <p:nvPr/>
        </p:nvSpPr>
        <p:spPr>
          <a:xfrm>
            <a:off x="5820909" y="5800159"/>
            <a:ext cx="2793077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05CBCB-299F-4780-9D7D-DBFDFDE857B5}"/>
              </a:ext>
            </a:extLst>
          </p:cNvPr>
          <p:cNvSpPr/>
          <p:nvPr/>
        </p:nvSpPr>
        <p:spPr>
          <a:xfrm>
            <a:off x="5588052" y="5035040"/>
            <a:ext cx="74347" cy="5989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66FCAB-9E86-4734-A8B2-F4D77935E9C5}"/>
              </a:ext>
            </a:extLst>
          </p:cNvPr>
          <p:cNvSpPr/>
          <p:nvPr/>
        </p:nvSpPr>
        <p:spPr>
          <a:xfrm>
            <a:off x="2848154" y="1091363"/>
            <a:ext cx="561940" cy="652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Cylinder 13">
            <a:extLst>
              <a:ext uri="{FF2B5EF4-FFF2-40B4-BE49-F238E27FC236}">
                <a16:creationId xmlns:a16="http://schemas.microsoft.com/office/drawing/2014/main" id="{19A00142-DA74-448E-A0F5-DA0AAD1D385B}"/>
              </a:ext>
            </a:extLst>
          </p:cNvPr>
          <p:cNvSpPr/>
          <p:nvPr/>
        </p:nvSpPr>
        <p:spPr>
          <a:xfrm>
            <a:off x="1696019" y="2376557"/>
            <a:ext cx="2399334" cy="3810789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58E1C0D-D8BB-4A5D-8B39-19A4FAD21318}"/>
              </a:ext>
            </a:extLst>
          </p:cNvPr>
          <p:cNvSpPr/>
          <p:nvPr/>
        </p:nvSpPr>
        <p:spPr>
          <a:xfrm>
            <a:off x="2835642" y="1093215"/>
            <a:ext cx="76201" cy="25919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C450A7-7288-49FD-8D9F-D675E58BDAD3}"/>
              </a:ext>
            </a:extLst>
          </p:cNvPr>
          <p:cNvSpPr txBox="1"/>
          <p:nvPr/>
        </p:nvSpPr>
        <p:spPr>
          <a:xfrm>
            <a:off x="447741" y="331449"/>
            <a:ext cx="2837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>
                <a:solidFill>
                  <a:srgbClr val="FF0000"/>
                </a:solidFill>
              </a:rPr>
              <a:t>BIAB + Sparge Config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3EF1427-FE2C-4D71-B403-2B7A41C4BB3C}"/>
              </a:ext>
            </a:extLst>
          </p:cNvPr>
          <p:cNvSpPr txBox="1"/>
          <p:nvPr/>
        </p:nvSpPr>
        <p:spPr>
          <a:xfrm>
            <a:off x="7769474" y="5836398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Input 1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6A93C7A-F7B8-405C-B941-986ED4083E8E}"/>
              </a:ext>
            </a:extLst>
          </p:cNvPr>
          <p:cNvSpPr txBox="1"/>
          <p:nvPr/>
        </p:nvSpPr>
        <p:spPr>
          <a:xfrm>
            <a:off x="5233050" y="6048499"/>
            <a:ext cx="80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>
                <a:solidFill>
                  <a:srgbClr val="00B050"/>
                </a:solidFill>
              </a:rPr>
              <a:t>Valve 1</a:t>
            </a:r>
            <a:endParaRPr lang="en-NZ" sz="2400">
              <a:solidFill>
                <a:srgbClr val="00B05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6067501-DD73-4480-8DF2-9CA72516429A}"/>
              </a:ext>
            </a:extLst>
          </p:cNvPr>
          <p:cNvSpPr/>
          <p:nvPr/>
        </p:nvSpPr>
        <p:spPr>
          <a:xfrm>
            <a:off x="5820909" y="5796149"/>
            <a:ext cx="2793077" cy="763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D0BDAE5-2C02-4D1B-A471-C5042FDAB457}"/>
              </a:ext>
            </a:extLst>
          </p:cNvPr>
          <p:cNvSpPr/>
          <p:nvPr/>
        </p:nvSpPr>
        <p:spPr>
          <a:xfrm>
            <a:off x="5593396" y="5035040"/>
            <a:ext cx="74347" cy="5989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F4B96BC-7396-4C41-95F7-1C77C394EC78}"/>
              </a:ext>
            </a:extLst>
          </p:cNvPr>
          <p:cNvSpPr/>
          <p:nvPr/>
        </p:nvSpPr>
        <p:spPr>
          <a:xfrm flipH="1">
            <a:off x="5578027" y="2335769"/>
            <a:ext cx="91737" cy="343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1F5C8AC-E2BA-47C1-9749-8494850F9B15}"/>
              </a:ext>
            </a:extLst>
          </p:cNvPr>
          <p:cNvSpPr/>
          <p:nvPr/>
        </p:nvSpPr>
        <p:spPr>
          <a:xfrm>
            <a:off x="2845854" y="1087757"/>
            <a:ext cx="561940" cy="652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1D5B138-5369-46C3-B914-C9C15BE99315}"/>
              </a:ext>
            </a:extLst>
          </p:cNvPr>
          <p:cNvSpPr/>
          <p:nvPr/>
        </p:nvSpPr>
        <p:spPr>
          <a:xfrm>
            <a:off x="2840812" y="1100257"/>
            <a:ext cx="76201" cy="25919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FC0798C-2A0F-4649-AF5A-06A687088E58}"/>
              </a:ext>
            </a:extLst>
          </p:cNvPr>
          <p:cNvSpPr/>
          <p:nvPr/>
        </p:nvSpPr>
        <p:spPr>
          <a:xfrm>
            <a:off x="4045191" y="5813382"/>
            <a:ext cx="1370613" cy="763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ECBF168-1682-4B53-B5E2-84F396A4EB42}"/>
              </a:ext>
            </a:extLst>
          </p:cNvPr>
          <p:cNvSpPr/>
          <p:nvPr/>
        </p:nvSpPr>
        <p:spPr>
          <a:xfrm flipH="1">
            <a:off x="5574047" y="1087757"/>
            <a:ext cx="95716" cy="1598342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A33B0A5-9B85-4526-A241-43937D2DFDFE}"/>
              </a:ext>
            </a:extLst>
          </p:cNvPr>
          <p:cNvSpPr/>
          <p:nvPr/>
        </p:nvSpPr>
        <p:spPr>
          <a:xfrm>
            <a:off x="5589191" y="5033861"/>
            <a:ext cx="74347" cy="59899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BBA35BE-53F2-4BE5-9D2B-2CEBDA748EF5}"/>
              </a:ext>
            </a:extLst>
          </p:cNvPr>
          <p:cNvSpPr/>
          <p:nvPr/>
        </p:nvSpPr>
        <p:spPr>
          <a:xfrm>
            <a:off x="2841647" y="1097480"/>
            <a:ext cx="2837793" cy="5435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33FF75B-3E10-4DE5-92D5-C0E1535C7649}"/>
              </a:ext>
            </a:extLst>
          </p:cNvPr>
          <p:cNvSpPr/>
          <p:nvPr/>
        </p:nvSpPr>
        <p:spPr>
          <a:xfrm>
            <a:off x="2836607" y="1099078"/>
            <a:ext cx="76201" cy="259197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EB003E4-D40E-471D-B996-16F486754CC9}"/>
              </a:ext>
            </a:extLst>
          </p:cNvPr>
          <p:cNvSpPr/>
          <p:nvPr/>
        </p:nvSpPr>
        <p:spPr>
          <a:xfrm>
            <a:off x="4040986" y="5812203"/>
            <a:ext cx="1370613" cy="76371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14:cNvPr>
              <p14:cNvContentPartPr/>
              <p14:nvPr/>
            </p14:nvContentPartPr>
            <p14:xfrm>
              <a:off x="2827032" y="2968802"/>
              <a:ext cx="136800" cy="1368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22712" y="2964482"/>
                <a:ext cx="145440" cy="22320"/>
              </a:xfrm>
              <a:prstGeom prst="rect">
                <a:avLst/>
              </a:prstGeom>
            </p:spPr>
          </p:pic>
        </mc:Fallback>
      </mc:AlternateContent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DD4AAC1A-6C4B-4827-AF80-BEC497484F5B}"/>
              </a:ext>
            </a:extLst>
          </p:cNvPr>
          <p:cNvSpPr/>
          <p:nvPr/>
        </p:nvSpPr>
        <p:spPr>
          <a:xfrm>
            <a:off x="4945717" y="2696451"/>
            <a:ext cx="1488934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Temp Sensor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AD9B13-76C3-4F18-A8B9-C5D6EB1D43CC}"/>
              </a:ext>
            </a:extLst>
          </p:cNvPr>
          <p:cNvSpPr txBox="1"/>
          <p:nvPr/>
        </p:nvSpPr>
        <p:spPr>
          <a:xfrm>
            <a:off x="6999272" y="1480457"/>
            <a:ext cx="3229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/>
              <a:t>Drive all valves to default loop at beginning in case they are included in lines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603C93E-2790-4C08-8299-D9248B7A4EDD}"/>
              </a:ext>
            </a:extLst>
          </p:cNvPr>
          <p:cNvGrpSpPr/>
          <p:nvPr/>
        </p:nvGrpSpPr>
        <p:grpSpPr>
          <a:xfrm>
            <a:off x="3627943" y="1475446"/>
            <a:ext cx="1764360" cy="3880440"/>
            <a:chOff x="3627943" y="1475446"/>
            <a:chExt cx="1764360" cy="388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2223035-5541-439B-AA00-D667DEDE5974}"/>
                    </a:ext>
                  </a:extLst>
                </p14:cNvPr>
                <p14:cNvContentPartPr/>
                <p14:nvPr/>
              </p14:nvContentPartPr>
              <p14:xfrm>
                <a:off x="3898303" y="1944526"/>
                <a:ext cx="208080" cy="2890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2223035-5541-439B-AA00-D667DEDE597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889303" y="1935537"/>
                  <a:ext cx="225720" cy="3066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22CEDCF0-3EBA-4856-865E-FE90AE305639}"/>
                    </a:ext>
                  </a:extLst>
                </p14:cNvPr>
                <p14:cNvContentPartPr/>
                <p14:nvPr/>
              </p14:nvContentPartPr>
              <p14:xfrm>
                <a:off x="4131223" y="2059366"/>
                <a:ext cx="235080" cy="1400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22CEDCF0-3EBA-4856-865E-FE90AE30563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122223" y="2050366"/>
                  <a:ext cx="25272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7972125-6507-43E3-9B65-759C6EE6BCD6}"/>
                    </a:ext>
                  </a:extLst>
                </p14:cNvPr>
                <p14:cNvContentPartPr/>
                <p14:nvPr/>
              </p14:nvContentPartPr>
              <p14:xfrm>
                <a:off x="4308343" y="1999966"/>
                <a:ext cx="250920" cy="1684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7972125-6507-43E3-9B65-759C6EE6BCD6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299343" y="1990966"/>
                  <a:ext cx="26856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A0E4380-DDC2-431D-B36C-9066D4E7BE0E}"/>
                    </a:ext>
                  </a:extLst>
                </p14:cNvPr>
                <p14:cNvContentPartPr/>
                <p14:nvPr/>
              </p14:nvContentPartPr>
              <p14:xfrm>
                <a:off x="4531903" y="2032366"/>
                <a:ext cx="390960" cy="1324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A0E4380-DDC2-431D-B36C-9066D4E7BE0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522903" y="2023390"/>
                  <a:ext cx="408600" cy="1500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CB0E00E-A0D3-4E59-BD33-21BABAE6901A}"/>
                    </a:ext>
                  </a:extLst>
                </p14:cNvPr>
                <p14:cNvContentPartPr/>
                <p14:nvPr/>
              </p14:nvContentPartPr>
              <p14:xfrm>
                <a:off x="4893343" y="1898446"/>
                <a:ext cx="91440" cy="318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CB0E00E-A0D3-4E59-BD33-21BABAE6901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884307" y="1889446"/>
                  <a:ext cx="10915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C07104C-FD1E-41B8-8CD5-9C98C39CF542}"/>
                    </a:ext>
                  </a:extLst>
                </p14:cNvPr>
                <p14:cNvContentPartPr/>
                <p14:nvPr/>
              </p14:nvContentPartPr>
              <p14:xfrm>
                <a:off x="4980463" y="1903846"/>
                <a:ext cx="153360" cy="264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C07104C-FD1E-41B8-8CD5-9C98C39CF542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971442" y="1894846"/>
                  <a:ext cx="171042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078AFCC-6090-4936-94B9-1FEEDB294B9F}"/>
                    </a:ext>
                  </a:extLst>
                </p14:cNvPr>
                <p14:cNvContentPartPr/>
                <p14:nvPr/>
              </p14:nvContentPartPr>
              <p14:xfrm>
                <a:off x="4221223" y="2442766"/>
                <a:ext cx="124560" cy="2361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078AFCC-6090-4936-94B9-1FEEDB294B9F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212223" y="2433780"/>
                  <a:ext cx="142200" cy="2537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958A60F-741A-410E-81AA-351049B53D90}"/>
                    </a:ext>
                  </a:extLst>
                </p14:cNvPr>
                <p14:cNvContentPartPr/>
                <p14:nvPr/>
              </p14:nvContentPartPr>
              <p14:xfrm>
                <a:off x="4384663" y="2589286"/>
                <a:ext cx="102960" cy="90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958A60F-741A-410E-81AA-351049B53D90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375663" y="2580286"/>
                  <a:ext cx="1206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9CF79A8-2826-49F2-9814-5D0435FCC273}"/>
                    </a:ext>
                  </a:extLst>
                </p14:cNvPr>
                <p14:cNvContentPartPr/>
                <p14:nvPr/>
              </p14:nvContentPartPr>
              <p14:xfrm>
                <a:off x="4531903" y="2605846"/>
                <a:ext cx="127800" cy="874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9CF79A8-2826-49F2-9814-5D0435FCC273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522903" y="2596883"/>
                  <a:ext cx="145440" cy="1050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15D5A9A-E40B-4231-AE01-92CF57A4055D}"/>
                    </a:ext>
                  </a:extLst>
                </p14:cNvPr>
                <p14:cNvContentPartPr/>
                <p14:nvPr/>
              </p14:nvContentPartPr>
              <p14:xfrm>
                <a:off x="4697143" y="2539606"/>
                <a:ext cx="172080" cy="2685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15D5A9A-E40B-4231-AE01-92CF57A4055D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688143" y="2530594"/>
                  <a:ext cx="189720" cy="28622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EA7E4AC-1663-494A-B341-5FD113A8F057}"/>
                    </a:ext>
                  </a:extLst>
                </p14:cNvPr>
                <p14:cNvContentPartPr/>
                <p14:nvPr/>
              </p14:nvContentPartPr>
              <p14:xfrm>
                <a:off x="3627943" y="1475446"/>
                <a:ext cx="1764360" cy="38804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EA7E4AC-1663-494A-B341-5FD113A8F057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618943" y="1466445"/>
                  <a:ext cx="1782000" cy="389808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82" name="Rectangle 81">
            <a:extLst>
              <a:ext uri="{FF2B5EF4-FFF2-40B4-BE49-F238E27FC236}">
                <a16:creationId xmlns:a16="http://schemas.microsoft.com/office/drawing/2014/main" id="{C81C4845-48A8-44A4-9DF8-5E8623752607}"/>
              </a:ext>
            </a:extLst>
          </p:cNvPr>
          <p:cNvSpPr/>
          <p:nvPr/>
        </p:nvSpPr>
        <p:spPr>
          <a:xfrm>
            <a:off x="1902297" y="3477354"/>
            <a:ext cx="1986269" cy="2231984"/>
          </a:xfrm>
          <a:prstGeom prst="rect">
            <a:avLst/>
          </a:prstGeom>
          <a:solidFill>
            <a:schemeClr val="accent5">
              <a:alpha val="43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/>
              <a:t>BIAB</a:t>
            </a:r>
          </a:p>
        </p:txBody>
      </p:sp>
    </p:spTree>
    <p:extLst>
      <p:ext uri="{BB962C8B-B14F-4D97-AF65-F5344CB8AC3E}">
        <p14:creationId xmlns:p14="http://schemas.microsoft.com/office/powerpoint/2010/main" val="360045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70" grpId="0" animBg="1"/>
      <p:bldP spid="60" grpId="0" animBg="1"/>
      <p:bldP spid="60" grpId="1" animBg="1"/>
      <p:bldP spid="61" grpId="0" animBg="1"/>
      <p:bldP spid="51" grpId="0" animBg="1"/>
      <p:bldP spid="65" grpId="0" animBg="1"/>
      <p:bldP spid="67" grpId="0" animBg="1"/>
      <p:bldP spid="69" grpId="0" animBg="1"/>
      <p:bldP spid="72" grpId="0" animBg="1"/>
      <p:bldP spid="81" grpId="0" animBg="1"/>
      <p:bldP spid="88" grpId="0" animBg="1"/>
      <p:bldP spid="89" grpId="0" animBg="1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ylinder 48">
            <a:extLst>
              <a:ext uri="{FF2B5EF4-FFF2-40B4-BE49-F238E27FC236}">
                <a16:creationId xmlns:a16="http://schemas.microsoft.com/office/drawing/2014/main" id="{FE7501F8-7065-4EB5-B269-7625DA819C43}"/>
              </a:ext>
            </a:extLst>
          </p:cNvPr>
          <p:cNvSpPr/>
          <p:nvPr/>
        </p:nvSpPr>
        <p:spPr>
          <a:xfrm>
            <a:off x="1689852" y="3321692"/>
            <a:ext cx="2399334" cy="2865654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70" name="Cylinder 69">
            <a:extLst>
              <a:ext uri="{FF2B5EF4-FFF2-40B4-BE49-F238E27FC236}">
                <a16:creationId xmlns:a16="http://schemas.microsoft.com/office/drawing/2014/main" id="{5AA3D119-45B5-46D7-8C6B-11F7A00A82AC}"/>
              </a:ext>
            </a:extLst>
          </p:cNvPr>
          <p:cNvSpPr/>
          <p:nvPr/>
        </p:nvSpPr>
        <p:spPr>
          <a:xfrm>
            <a:off x="1685647" y="3320513"/>
            <a:ext cx="2399334" cy="2865654"/>
          </a:xfrm>
          <a:prstGeom prst="can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8E4356-0AAF-474D-8343-695FD1A8B7A4}"/>
              </a:ext>
            </a:extLst>
          </p:cNvPr>
          <p:cNvSpPr/>
          <p:nvPr/>
        </p:nvSpPr>
        <p:spPr>
          <a:xfrm>
            <a:off x="5112755" y="3657326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Pump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7DD6160-BC09-459D-8068-39A9149DE7A7}"/>
              </a:ext>
            </a:extLst>
          </p:cNvPr>
          <p:cNvSpPr/>
          <p:nvPr/>
        </p:nvSpPr>
        <p:spPr>
          <a:xfrm>
            <a:off x="5105784" y="4567105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Sensor Assembly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70A76CE-5222-4FBC-BC4D-76AB2DDAEC2D}"/>
              </a:ext>
            </a:extLst>
          </p:cNvPr>
          <p:cNvSpPr/>
          <p:nvPr/>
        </p:nvSpPr>
        <p:spPr>
          <a:xfrm>
            <a:off x="4945717" y="4151445"/>
            <a:ext cx="1487479" cy="413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Needle valve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B08F387-651B-4AF8-9CF7-54AA5237F501}"/>
              </a:ext>
            </a:extLst>
          </p:cNvPr>
          <p:cNvSpPr/>
          <p:nvPr/>
        </p:nvSpPr>
        <p:spPr>
          <a:xfrm>
            <a:off x="5105784" y="3163207"/>
            <a:ext cx="1114016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Element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11C2D60-A5EA-4739-A301-6B4FC7538F13}"/>
              </a:ext>
            </a:extLst>
          </p:cNvPr>
          <p:cNvSpPr/>
          <p:nvPr/>
        </p:nvSpPr>
        <p:spPr>
          <a:xfrm flipH="1">
            <a:off x="5578253" y="2343734"/>
            <a:ext cx="91737" cy="3435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9758194-0B37-4EF2-A0C1-459A41DCFF33}"/>
              </a:ext>
            </a:extLst>
          </p:cNvPr>
          <p:cNvSpPr/>
          <p:nvPr/>
        </p:nvSpPr>
        <p:spPr>
          <a:xfrm>
            <a:off x="4049339" y="5810604"/>
            <a:ext cx="1370613" cy="76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C05CBCB-299F-4780-9D7D-DBFDFDE857B5}"/>
              </a:ext>
            </a:extLst>
          </p:cNvPr>
          <p:cNvSpPr/>
          <p:nvPr/>
        </p:nvSpPr>
        <p:spPr>
          <a:xfrm>
            <a:off x="5588052" y="5035040"/>
            <a:ext cx="74347" cy="5989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66FCAB-9E86-4734-A8B2-F4D77935E9C5}"/>
              </a:ext>
            </a:extLst>
          </p:cNvPr>
          <p:cNvSpPr/>
          <p:nvPr/>
        </p:nvSpPr>
        <p:spPr>
          <a:xfrm>
            <a:off x="2848154" y="1091363"/>
            <a:ext cx="561940" cy="652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Cylinder 13">
            <a:extLst>
              <a:ext uri="{FF2B5EF4-FFF2-40B4-BE49-F238E27FC236}">
                <a16:creationId xmlns:a16="http://schemas.microsoft.com/office/drawing/2014/main" id="{19A00142-DA74-448E-A0F5-DA0AAD1D385B}"/>
              </a:ext>
            </a:extLst>
          </p:cNvPr>
          <p:cNvSpPr/>
          <p:nvPr/>
        </p:nvSpPr>
        <p:spPr>
          <a:xfrm>
            <a:off x="1696019" y="2376557"/>
            <a:ext cx="2399334" cy="3810789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58E1C0D-D8BB-4A5D-8B39-19A4FAD21318}"/>
              </a:ext>
            </a:extLst>
          </p:cNvPr>
          <p:cNvSpPr/>
          <p:nvPr/>
        </p:nvSpPr>
        <p:spPr>
          <a:xfrm>
            <a:off x="2835642" y="1093215"/>
            <a:ext cx="76201" cy="25919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C450A7-7288-49FD-8D9F-D675E58BDAD3}"/>
              </a:ext>
            </a:extLst>
          </p:cNvPr>
          <p:cNvSpPr txBox="1"/>
          <p:nvPr/>
        </p:nvSpPr>
        <p:spPr>
          <a:xfrm>
            <a:off x="447741" y="331449"/>
            <a:ext cx="2837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>
                <a:solidFill>
                  <a:srgbClr val="FF0000"/>
                </a:solidFill>
              </a:rPr>
              <a:t>BIAB No Sparge Config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D0BDAE5-2C02-4D1B-A471-C5042FDAB457}"/>
              </a:ext>
            </a:extLst>
          </p:cNvPr>
          <p:cNvSpPr/>
          <p:nvPr/>
        </p:nvSpPr>
        <p:spPr>
          <a:xfrm>
            <a:off x="5593396" y="5035040"/>
            <a:ext cx="74347" cy="5989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F4B96BC-7396-4C41-95F7-1C77C394EC78}"/>
              </a:ext>
            </a:extLst>
          </p:cNvPr>
          <p:cNvSpPr/>
          <p:nvPr/>
        </p:nvSpPr>
        <p:spPr>
          <a:xfrm flipH="1">
            <a:off x="5578027" y="2335769"/>
            <a:ext cx="91737" cy="343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1F5C8AC-E2BA-47C1-9749-8494850F9B15}"/>
              </a:ext>
            </a:extLst>
          </p:cNvPr>
          <p:cNvSpPr/>
          <p:nvPr/>
        </p:nvSpPr>
        <p:spPr>
          <a:xfrm>
            <a:off x="2845854" y="1087757"/>
            <a:ext cx="561940" cy="652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1D5B138-5369-46C3-B914-C9C15BE99315}"/>
              </a:ext>
            </a:extLst>
          </p:cNvPr>
          <p:cNvSpPr/>
          <p:nvPr/>
        </p:nvSpPr>
        <p:spPr>
          <a:xfrm>
            <a:off x="2840812" y="1100257"/>
            <a:ext cx="76201" cy="25919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FC0798C-2A0F-4649-AF5A-06A687088E58}"/>
              </a:ext>
            </a:extLst>
          </p:cNvPr>
          <p:cNvSpPr/>
          <p:nvPr/>
        </p:nvSpPr>
        <p:spPr>
          <a:xfrm>
            <a:off x="4045191" y="5813382"/>
            <a:ext cx="1370613" cy="763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ECBF168-1682-4B53-B5E2-84F396A4EB42}"/>
              </a:ext>
            </a:extLst>
          </p:cNvPr>
          <p:cNvSpPr/>
          <p:nvPr/>
        </p:nvSpPr>
        <p:spPr>
          <a:xfrm flipH="1">
            <a:off x="5574047" y="1087757"/>
            <a:ext cx="95716" cy="1598342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A33B0A5-9B85-4526-A241-43937D2DFDFE}"/>
              </a:ext>
            </a:extLst>
          </p:cNvPr>
          <p:cNvSpPr/>
          <p:nvPr/>
        </p:nvSpPr>
        <p:spPr>
          <a:xfrm>
            <a:off x="5589192" y="5033860"/>
            <a:ext cx="73208" cy="878945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BBA35BE-53F2-4BE5-9D2B-2CEBDA748EF5}"/>
              </a:ext>
            </a:extLst>
          </p:cNvPr>
          <p:cNvSpPr/>
          <p:nvPr/>
        </p:nvSpPr>
        <p:spPr>
          <a:xfrm>
            <a:off x="2841647" y="1097480"/>
            <a:ext cx="2837793" cy="54350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33FF75B-3E10-4DE5-92D5-C0E1535C7649}"/>
              </a:ext>
            </a:extLst>
          </p:cNvPr>
          <p:cNvSpPr/>
          <p:nvPr/>
        </p:nvSpPr>
        <p:spPr>
          <a:xfrm>
            <a:off x="2836607" y="1099078"/>
            <a:ext cx="76201" cy="2591978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EB003E4-D40E-471D-B996-16F486754CC9}"/>
              </a:ext>
            </a:extLst>
          </p:cNvPr>
          <p:cNvSpPr/>
          <p:nvPr/>
        </p:nvSpPr>
        <p:spPr>
          <a:xfrm>
            <a:off x="4040986" y="5812203"/>
            <a:ext cx="1638454" cy="100603"/>
          </a:xfrm>
          <a:prstGeom prst="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14:cNvPr>
              <p14:cNvContentPartPr/>
              <p14:nvPr/>
            </p14:nvContentPartPr>
            <p14:xfrm>
              <a:off x="2827032" y="2968802"/>
              <a:ext cx="136800" cy="1368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1A59226D-9B43-4002-A2C9-206592BC02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22712" y="2964482"/>
                <a:ext cx="145440" cy="22320"/>
              </a:xfrm>
              <a:prstGeom prst="rect">
                <a:avLst/>
              </a:prstGeom>
            </p:spPr>
          </p:pic>
        </mc:Fallback>
      </mc:AlternateContent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DD4AAC1A-6C4B-4827-AF80-BEC497484F5B}"/>
              </a:ext>
            </a:extLst>
          </p:cNvPr>
          <p:cNvSpPr/>
          <p:nvPr/>
        </p:nvSpPr>
        <p:spPr>
          <a:xfrm>
            <a:off x="4945717" y="2696451"/>
            <a:ext cx="1488934" cy="477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>
                <a:solidFill>
                  <a:schemeClr val="tx1"/>
                </a:solidFill>
              </a:rPr>
              <a:t>Temp Sensor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AD9B13-76C3-4F18-A8B9-C5D6EB1D43CC}"/>
              </a:ext>
            </a:extLst>
          </p:cNvPr>
          <p:cNvSpPr txBox="1"/>
          <p:nvPr/>
        </p:nvSpPr>
        <p:spPr>
          <a:xfrm>
            <a:off x="6999272" y="1480457"/>
            <a:ext cx="3229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/>
              <a:t>Drive all valves to default loop at beginning in case they are included in lines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603C93E-2790-4C08-8299-D9248B7A4EDD}"/>
              </a:ext>
            </a:extLst>
          </p:cNvPr>
          <p:cNvGrpSpPr/>
          <p:nvPr/>
        </p:nvGrpSpPr>
        <p:grpSpPr>
          <a:xfrm>
            <a:off x="3627943" y="1475446"/>
            <a:ext cx="1764360" cy="3880440"/>
            <a:chOff x="3627943" y="1475446"/>
            <a:chExt cx="1764360" cy="388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2223035-5541-439B-AA00-D667DEDE5974}"/>
                    </a:ext>
                  </a:extLst>
                </p14:cNvPr>
                <p14:cNvContentPartPr/>
                <p14:nvPr/>
              </p14:nvContentPartPr>
              <p14:xfrm>
                <a:off x="3898303" y="1944526"/>
                <a:ext cx="208080" cy="2890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2223035-5541-439B-AA00-D667DEDE597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889303" y="1935537"/>
                  <a:ext cx="225720" cy="3066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22CEDCF0-3EBA-4856-865E-FE90AE305639}"/>
                    </a:ext>
                  </a:extLst>
                </p14:cNvPr>
                <p14:cNvContentPartPr/>
                <p14:nvPr/>
              </p14:nvContentPartPr>
              <p14:xfrm>
                <a:off x="4131223" y="2059366"/>
                <a:ext cx="235080" cy="1400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22CEDCF0-3EBA-4856-865E-FE90AE30563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122223" y="2050366"/>
                  <a:ext cx="25272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7972125-6507-43E3-9B65-759C6EE6BCD6}"/>
                    </a:ext>
                  </a:extLst>
                </p14:cNvPr>
                <p14:cNvContentPartPr/>
                <p14:nvPr/>
              </p14:nvContentPartPr>
              <p14:xfrm>
                <a:off x="4308343" y="1999966"/>
                <a:ext cx="250920" cy="1684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7972125-6507-43E3-9B65-759C6EE6BCD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299343" y="1990966"/>
                  <a:ext cx="26856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A0E4380-DDC2-431D-B36C-9066D4E7BE0E}"/>
                    </a:ext>
                  </a:extLst>
                </p14:cNvPr>
                <p14:cNvContentPartPr/>
                <p14:nvPr/>
              </p14:nvContentPartPr>
              <p14:xfrm>
                <a:off x="4531903" y="2032366"/>
                <a:ext cx="390960" cy="1324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A0E4380-DDC2-431D-B36C-9066D4E7BE0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522903" y="2023390"/>
                  <a:ext cx="408600" cy="1500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CB0E00E-A0D3-4E59-BD33-21BABAE6901A}"/>
                    </a:ext>
                  </a:extLst>
                </p14:cNvPr>
                <p14:cNvContentPartPr/>
                <p14:nvPr/>
              </p14:nvContentPartPr>
              <p14:xfrm>
                <a:off x="4893343" y="1898446"/>
                <a:ext cx="91440" cy="318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CB0E00E-A0D3-4E59-BD33-21BABAE6901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884307" y="1889446"/>
                  <a:ext cx="10915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C07104C-FD1E-41B8-8CD5-9C98C39CF542}"/>
                    </a:ext>
                  </a:extLst>
                </p14:cNvPr>
                <p14:cNvContentPartPr/>
                <p14:nvPr/>
              </p14:nvContentPartPr>
              <p14:xfrm>
                <a:off x="4980463" y="1903846"/>
                <a:ext cx="153360" cy="264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C07104C-FD1E-41B8-8CD5-9C98C39CF54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971442" y="1894846"/>
                  <a:ext cx="171042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078AFCC-6090-4936-94B9-1FEEDB294B9F}"/>
                    </a:ext>
                  </a:extLst>
                </p14:cNvPr>
                <p14:cNvContentPartPr/>
                <p14:nvPr/>
              </p14:nvContentPartPr>
              <p14:xfrm>
                <a:off x="4221223" y="2442766"/>
                <a:ext cx="124560" cy="2361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078AFCC-6090-4936-94B9-1FEEDB294B9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212223" y="2433780"/>
                  <a:ext cx="142200" cy="2537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958A60F-741A-410E-81AA-351049B53D90}"/>
                    </a:ext>
                  </a:extLst>
                </p14:cNvPr>
                <p14:cNvContentPartPr/>
                <p14:nvPr/>
              </p14:nvContentPartPr>
              <p14:xfrm>
                <a:off x="4384663" y="2589286"/>
                <a:ext cx="102960" cy="90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958A60F-741A-410E-81AA-351049B53D90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375663" y="2580286"/>
                  <a:ext cx="1206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9CF79A8-2826-49F2-9814-5D0435FCC273}"/>
                    </a:ext>
                  </a:extLst>
                </p14:cNvPr>
                <p14:cNvContentPartPr/>
                <p14:nvPr/>
              </p14:nvContentPartPr>
              <p14:xfrm>
                <a:off x="4531903" y="2605846"/>
                <a:ext cx="127800" cy="874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9CF79A8-2826-49F2-9814-5D0435FCC27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522903" y="2596883"/>
                  <a:ext cx="145440" cy="1050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415D5A9A-E40B-4231-AE01-92CF57A4055D}"/>
                    </a:ext>
                  </a:extLst>
                </p14:cNvPr>
                <p14:cNvContentPartPr/>
                <p14:nvPr/>
              </p14:nvContentPartPr>
              <p14:xfrm>
                <a:off x="4697143" y="2539606"/>
                <a:ext cx="172080" cy="2685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415D5A9A-E40B-4231-AE01-92CF57A4055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688143" y="2530594"/>
                  <a:ext cx="189720" cy="28622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EA7E4AC-1663-494A-B341-5FD113A8F057}"/>
                    </a:ext>
                  </a:extLst>
                </p14:cNvPr>
                <p14:cNvContentPartPr/>
                <p14:nvPr/>
              </p14:nvContentPartPr>
              <p14:xfrm>
                <a:off x="3627943" y="1475446"/>
                <a:ext cx="1764360" cy="38804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EA7E4AC-1663-494A-B341-5FD113A8F05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618943" y="1466445"/>
                  <a:ext cx="1782000" cy="389808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947B98C6-3B3B-4B9C-BA2B-2FF164CF7558}"/>
              </a:ext>
            </a:extLst>
          </p:cNvPr>
          <p:cNvSpPr/>
          <p:nvPr/>
        </p:nvSpPr>
        <p:spPr>
          <a:xfrm>
            <a:off x="1902297" y="3477354"/>
            <a:ext cx="1986269" cy="2231984"/>
          </a:xfrm>
          <a:prstGeom prst="rect">
            <a:avLst/>
          </a:prstGeom>
          <a:solidFill>
            <a:schemeClr val="accent5">
              <a:alpha val="43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/>
              <a:t>BIAB</a:t>
            </a:r>
          </a:p>
        </p:txBody>
      </p:sp>
    </p:spTree>
    <p:extLst>
      <p:ext uri="{BB962C8B-B14F-4D97-AF65-F5344CB8AC3E}">
        <p14:creationId xmlns:p14="http://schemas.microsoft.com/office/powerpoint/2010/main" val="191910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70" grpId="0" animBg="1"/>
      <p:bldP spid="61" grpId="0" animBg="1"/>
      <p:bldP spid="51" grpId="0" animBg="1"/>
      <p:bldP spid="65" grpId="0" animBg="1"/>
      <p:bldP spid="67" grpId="0" animBg="1"/>
      <p:bldP spid="69" grpId="0" animBg="1"/>
      <p:bldP spid="72" grpId="0" animBg="1"/>
      <p:bldP spid="81" grpId="0" animBg="1"/>
      <p:bldP spid="88" grpId="0" animBg="1"/>
      <p:bldP spid="89" grpId="0" animBg="1"/>
      <p:bldP spid="9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42D08F8855D84AA3323B5B6131C1C5" ma:contentTypeVersion="10" ma:contentTypeDescription="Create a new document." ma:contentTypeScope="" ma:versionID="50d9ff4e9688db328707361680d34982">
  <xsd:schema xmlns:xsd="http://www.w3.org/2001/XMLSchema" xmlns:xs="http://www.w3.org/2001/XMLSchema" xmlns:p="http://schemas.microsoft.com/office/2006/metadata/properties" xmlns:ns2="58bfcc0d-cf15-4f27-8771-949d83224519" targetNamespace="http://schemas.microsoft.com/office/2006/metadata/properties" ma:root="true" ma:fieldsID="c03fdb18aaf7446f4f149df131d7e555" ns2:_="">
    <xsd:import namespace="58bfcc0d-cf15-4f27-8771-949d832245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fcc0d-cf15-4f27-8771-949d83224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176C16-9643-4CED-B851-154F71EF2A8D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58bfcc0d-cf15-4f27-8771-949d83224519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F202AAF-F014-498C-AA1A-B6BB1B67094A}"/>
</file>

<file path=customXml/itemProps3.xml><?xml version="1.0" encoding="utf-8"?>
<ds:datastoreItem xmlns:ds="http://schemas.openxmlformats.org/officeDocument/2006/customXml" ds:itemID="{F1B35068-9376-4292-964D-AF6C6AAE9A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 Boon</dc:creator>
  <cp:lastModifiedBy>Michael Emmerson</cp:lastModifiedBy>
  <cp:revision>69</cp:revision>
  <dcterms:created xsi:type="dcterms:W3CDTF">2021-05-13T01:01:04Z</dcterms:created>
  <dcterms:modified xsi:type="dcterms:W3CDTF">2021-10-26T12:05:26Z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0x0101001642D08F8855D84AA3323B5B6131C1C5</vt:lpwstr>
  </property>
</Properties>
</file>